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4"/>
  </p:notesMasterIdLst>
  <p:handoutMasterIdLst>
    <p:handoutMasterId r:id="rId55"/>
  </p:handoutMasterIdLst>
  <p:sldIdLst>
    <p:sldId id="299" r:id="rId6"/>
    <p:sldId id="418" r:id="rId7"/>
    <p:sldId id="2133854616" r:id="rId8"/>
    <p:sldId id="261" r:id="rId9"/>
    <p:sldId id="12459" r:id="rId10"/>
    <p:sldId id="2133854604" r:id="rId11"/>
    <p:sldId id="2133854623" r:id="rId12"/>
    <p:sldId id="12460" r:id="rId13"/>
    <p:sldId id="12420" r:id="rId14"/>
    <p:sldId id="12425" r:id="rId15"/>
    <p:sldId id="12426" r:id="rId16"/>
    <p:sldId id="12428" r:id="rId17"/>
    <p:sldId id="12432" r:id="rId18"/>
    <p:sldId id="12437" r:id="rId19"/>
    <p:sldId id="12449" r:id="rId20"/>
    <p:sldId id="12455" r:id="rId21"/>
    <p:sldId id="12456" r:id="rId22"/>
    <p:sldId id="12457" r:id="rId23"/>
    <p:sldId id="12458" r:id="rId24"/>
    <p:sldId id="12441" r:id="rId25"/>
    <p:sldId id="12446" r:id="rId26"/>
    <p:sldId id="420" r:id="rId27"/>
    <p:sldId id="2133854605" r:id="rId28"/>
    <p:sldId id="2133854606" r:id="rId29"/>
    <p:sldId id="568" r:id="rId30"/>
    <p:sldId id="2133854617" r:id="rId31"/>
    <p:sldId id="421" r:id="rId32"/>
    <p:sldId id="2133854615" r:id="rId33"/>
    <p:sldId id="2133854625" r:id="rId34"/>
    <p:sldId id="2133854609" r:id="rId35"/>
    <p:sldId id="2133854612" r:id="rId36"/>
    <p:sldId id="2133854613" r:id="rId37"/>
    <p:sldId id="2133854614" r:id="rId38"/>
    <p:sldId id="2133854618" r:id="rId39"/>
    <p:sldId id="422" r:id="rId40"/>
    <p:sldId id="2133854610" r:id="rId41"/>
    <p:sldId id="2133854619" r:id="rId42"/>
    <p:sldId id="2133854620" r:id="rId43"/>
    <p:sldId id="2133854621" r:id="rId44"/>
    <p:sldId id="12490" r:id="rId45"/>
    <p:sldId id="12491" r:id="rId46"/>
    <p:sldId id="2133854622" r:id="rId47"/>
    <p:sldId id="2133854626" r:id="rId48"/>
    <p:sldId id="2133854627" r:id="rId49"/>
    <p:sldId id="12483" r:id="rId50"/>
    <p:sldId id="2133854624" r:id="rId51"/>
    <p:sldId id="2133854611" r:id="rId52"/>
    <p:sldId id="30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8D634B-2FE8-0BFF-15CD-A72A243698F1}" name="Aleem Daya" initials="AD" userId="S::adaya@petronascanada.com::792fcc30-7c6d-4bb2-866b-0c42c6b867d4" providerId="AD"/>
  <p188:author id="{87616E66-2046-01E5-F036-C85E83902C49}" name="Andy Ross" initials="AR" userId="S::aross@petronascanada.com::70f78e76-02eb-431b-93a4-681d35ff87a3" providerId="AD"/>
  <p188:author id="{553E39A7-9C0C-DBAC-A47B-1E93DF60DAF8}" name="Tim Miller" initials="TM" userId="S::tmiller@petronascanada.com::2a72501a-b3ac-446b-ac45-325947469e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34A"/>
    <a:srgbClr val="00A99D"/>
    <a:srgbClr val="ACD589"/>
    <a:srgbClr val="036BAB"/>
    <a:srgbClr val="F9A11F"/>
    <a:srgbClr val="20419A"/>
    <a:srgbClr val="BFD730"/>
    <a:srgbClr val="FDB924"/>
    <a:srgbClr val="763F98"/>
    <a:srgbClr val="00B1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857D8-2D7A-3728-8512-F729A27560F9}" v="464" dt="2023-04-11T15:18:25.024"/>
    <p1510:client id="{48346CD1-A3EB-191C-D00B-CB9B64BEAB61}" v="2827" dt="2023-04-10T22:47:49.351"/>
    <p1510:client id="{59450230-0741-4095-BA16-2EBE2D21FAF8}" v="352" vWet="354" dt="2023-04-11T14:50:19.899"/>
    <p1510:client id="{5CBB3BFD-1B78-4306-8096-24ED7610C81E}" v="45" dt="2023-04-11T15:23:07.332"/>
    <p1510:client id="{6496839B-CDD4-6EF9-81BC-1442D7D0A61A}" v="725" dt="2023-04-15T22:12:42.607"/>
    <p1510:client id="{8B7A3AE3-2384-D05B-D169-E02409964AF0}" v="108" dt="2023-04-17T18:57:37.505"/>
    <p1510:client id="{8B9835FB-980B-8B11-7BF0-C8C694BC73CF}" v="16" dt="2023-04-10T18:25:05.371"/>
    <p1510:client id="{A33B3A07-3B5F-9028-E2A0-DADD0806D2E1}" v="1" dt="2023-04-11T16:40:09.432"/>
    <p1510:client id="{B932E0CC-8050-718C-0F77-A6D3302DB88F}" v="890" dt="2023-04-11T14:54:38.788"/>
    <p1510:client id="{EA2AA778-41C8-4306-6319-B2716DA69829}" v="9" dt="2023-04-11T15:19:34.166"/>
    <p1510:client id="{F6787F27-DD1D-B899-7F84-63FF86DBA32F}" v="10" dt="2023-04-17T01:33:52.451"/>
    <p1510:client id="{F6FF9893-1342-5417-C8C5-28BDDAD6365B}" v="54" dt="2023-04-11T14:30:30.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hyperlink" Target="mailto:support@gep.com" TargetMode="External"/><Relationship Id="rId1" Type="http://schemas.openxmlformats.org/officeDocument/2006/relationships/hyperlink" Target="https://businessnetwork.gep.com/" TargetMode="Externa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6.xml.rels><?xml version="1.0" encoding="UTF-8" standalone="yes"?>
<Relationships xmlns="http://schemas.openxmlformats.org/package/2006/relationships"><Relationship Id="rId8" Type="http://schemas.openxmlformats.org/officeDocument/2006/relationships/hyperlink" Target="mailto:support@gep.com" TargetMode="External"/><Relationship Id="rId3" Type="http://schemas.openxmlformats.org/officeDocument/2006/relationships/image" Target="../media/image36.png"/><Relationship Id="rId7" Type="http://schemas.openxmlformats.org/officeDocument/2006/relationships/hyperlink" Target="https://businessnetwork.gep.com/" TargetMode="External"/><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1.svg"/><Relationship Id="rId4" Type="http://schemas.openxmlformats.org/officeDocument/2006/relationships/image" Target="../media/image37.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4C0B6-74FB-4DE9-BD33-25619374A63E}" type="doc">
      <dgm:prSet loTypeId="urn:microsoft.com/office/officeart/2005/8/layout/process1" loCatId="process" qsTypeId="urn:microsoft.com/office/officeart/2005/8/quickstyle/simple1" qsCatId="simple" csTypeId="urn:microsoft.com/office/officeart/2005/8/colors/accent0_3" csCatId="mainScheme" phldr="1"/>
      <dgm:spPr/>
    </dgm:pt>
    <dgm:pt modelId="{20AF3B66-7F16-481E-8B57-EFE8C1AA2FE1}">
      <dgm:prSet phldrT="[Text]"/>
      <dgm:spPr>
        <a:solidFill>
          <a:srgbClr val="036BAB"/>
        </a:solidFill>
      </dgm:spPr>
      <dgm:t>
        <a:bodyPr/>
        <a:lstStyle/>
        <a:p>
          <a:r>
            <a:rPr lang="en-US"/>
            <a:t>Contracting Process</a:t>
          </a:r>
        </a:p>
      </dgm:t>
    </dgm:pt>
    <dgm:pt modelId="{12EA1201-D16F-4808-8EB2-5DC285505BE8}" type="parTrans" cxnId="{511D15B5-0FB0-4722-9390-35BE5F876A38}">
      <dgm:prSet/>
      <dgm:spPr/>
      <dgm:t>
        <a:bodyPr/>
        <a:lstStyle/>
        <a:p>
          <a:endParaRPr lang="en-US"/>
        </a:p>
      </dgm:t>
    </dgm:pt>
    <dgm:pt modelId="{C49C2C57-ADEB-4FA4-BE72-2A62FE588C84}" type="sibTrans" cxnId="{511D15B5-0FB0-4722-9390-35BE5F876A38}">
      <dgm:prSet/>
      <dgm:spPr/>
      <dgm:t>
        <a:bodyPr/>
        <a:lstStyle/>
        <a:p>
          <a:endParaRPr lang="en-US"/>
        </a:p>
      </dgm:t>
    </dgm:pt>
    <dgm:pt modelId="{028F03F2-6B33-4A42-9186-925DF0C1B6FE}">
      <dgm:prSet phldrT="[Text]"/>
      <dgm:spPr>
        <a:solidFill>
          <a:srgbClr val="036BAB"/>
        </a:solidFill>
      </dgm:spPr>
      <dgm:t>
        <a:bodyPr/>
        <a:lstStyle/>
        <a:p>
          <a:r>
            <a:rPr lang="en-US"/>
            <a:t>Create Purchase Order</a:t>
          </a:r>
        </a:p>
      </dgm:t>
    </dgm:pt>
    <dgm:pt modelId="{E6812880-3B27-4AA3-A1DD-733CFE979FAE}" type="parTrans" cxnId="{013F7EDC-FE1D-4DD0-984B-00584438535F}">
      <dgm:prSet/>
      <dgm:spPr/>
      <dgm:t>
        <a:bodyPr/>
        <a:lstStyle/>
        <a:p>
          <a:endParaRPr lang="en-US"/>
        </a:p>
      </dgm:t>
    </dgm:pt>
    <dgm:pt modelId="{ACDB3E86-16D8-45E5-B182-14218880F982}" type="sibTrans" cxnId="{013F7EDC-FE1D-4DD0-984B-00584438535F}">
      <dgm:prSet/>
      <dgm:spPr/>
      <dgm:t>
        <a:bodyPr/>
        <a:lstStyle/>
        <a:p>
          <a:endParaRPr lang="en-US"/>
        </a:p>
      </dgm:t>
    </dgm:pt>
    <dgm:pt modelId="{CE09DCAA-F219-47D5-B12F-70C9A6F2116F}">
      <dgm:prSet phldrT="[Text]"/>
      <dgm:spPr>
        <a:solidFill>
          <a:srgbClr val="036BAB"/>
        </a:solidFill>
      </dgm:spPr>
      <dgm:t>
        <a:bodyPr/>
        <a:lstStyle/>
        <a:p>
          <a:r>
            <a:rPr lang="en-US"/>
            <a:t>Acknowledge Purchase Order</a:t>
          </a:r>
        </a:p>
      </dgm:t>
    </dgm:pt>
    <dgm:pt modelId="{893A462C-A969-4BD7-B0E1-38BDC0B7D138}" type="parTrans" cxnId="{67220D02-34E9-4930-A18F-D41F761FF3D5}">
      <dgm:prSet/>
      <dgm:spPr/>
      <dgm:t>
        <a:bodyPr/>
        <a:lstStyle/>
        <a:p>
          <a:endParaRPr lang="en-US"/>
        </a:p>
      </dgm:t>
    </dgm:pt>
    <dgm:pt modelId="{EB4654F5-9077-4BE5-8C05-B9EE00BD1348}" type="sibTrans" cxnId="{67220D02-34E9-4930-A18F-D41F761FF3D5}">
      <dgm:prSet/>
      <dgm:spPr/>
      <dgm:t>
        <a:bodyPr/>
        <a:lstStyle/>
        <a:p>
          <a:endParaRPr lang="en-US"/>
        </a:p>
      </dgm:t>
    </dgm:pt>
    <dgm:pt modelId="{87B24B02-B634-4A1B-899F-CF7CFCCD6EAC}">
      <dgm:prSet phldrT="[Text]"/>
      <dgm:spPr/>
      <dgm:t>
        <a:bodyPr/>
        <a:lstStyle/>
        <a:p>
          <a:r>
            <a:rPr lang="en-US"/>
            <a:t>Deliver Goods/ Perform Services</a:t>
          </a:r>
        </a:p>
      </dgm:t>
    </dgm:pt>
    <dgm:pt modelId="{ECF1016E-5D34-4ED7-B764-A4718F842A3F}" type="parTrans" cxnId="{9EC7CD77-2064-4D01-A0AE-5EACFC61E8A1}">
      <dgm:prSet/>
      <dgm:spPr/>
      <dgm:t>
        <a:bodyPr/>
        <a:lstStyle/>
        <a:p>
          <a:endParaRPr lang="en-US"/>
        </a:p>
      </dgm:t>
    </dgm:pt>
    <dgm:pt modelId="{1168A248-8567-4413-8C71-7E6DDAFFA2C0}" type="sibTrans" cxnId="{9EC7CD77-2064-4D01-A0AE-5EACFC61E8A1}">
      <dgm:prSet/>
      <dgm:spPr/>
      <dgm:t>
        <a:bodyPr/>
        <a:lstStyle/>
        <a:p>
          <a:endParaRPr lang="en-US"/>
        </a:p>
      </dgm:t>
    </dgm:pt>
    <dgm:pt modelId="{041A90CB-D4F4-4ED9-A113-BB1671423368}">
      <dgm:prSet phldrT="[Text]"/>
      <dgm:spPr>
        <a:solidFill>
          <a:srgbClr val="34B34A"/>
        </a:solidFill>
      </dgm:spPr>
      <dgm:t>
        <a:bodyPr/>
        <a:lstStyle/>
        <a:p>
          <a:r>
            <a:rPr lang="en-US"/>
            <a:t>Create Field Ticket</a:t>
          </a:r>
        </a:p>
      </dgm:t>
    </dgm:pt>
    <dgm:pt modelId="{884294FB-7B27-4E6D-ABC8-FD42683C57F6}" type="parTrans" cxnId="{FED25A5D-A967-4E95-9570-C813F47B952D}">
      <dgm:prSet/>
      <dgm:spPr/>
      <dgm:t>
        <a:bodyPr/>
        <a:lstStyle/>
        <a:p>
          <a:endParaRPr lang="en-US"/>
        </a:p>
      </dgm:t>
    </dgm:pt>
    <dgm:pt modelId="{BD7EABA1-E0F4-4369-A2CF-8473FC75169E}" type="sibTrans" cxnId="{FED25A5D-A967-4E95-9570-C813F47B952D}">
      <dgm:prSet/>
      <dgm:spPr/>
      <dgm:t>
        <a:bodyPr/>
        <a:lstStyle/>
        <a:p>
          <a:endParaRPr lang="en-US"/>
        </a:p>
      </dgm:t>
    </dgm:pt>
    <dgm:pt modelId="{FD8AF098-1B2E-4C55-9639-36860D02FD8D}">
      <dgm:prSet phldrT="[Text]"/>
      <dgm:spPr>
        <a:solidFill>
          <a:srgbClr val="34B34A"/>
        </a:solidFill>
      </dgm:spPr>
      <dgm:t>
        <a:bodyPr/>
        <a:lstStyle/>
        <a:p>
          <a:r>
            <a:rPr lang="en-US"/>
            <a:t>Approve Field Ticket</a:t>
          </a:r>
        </a:p>
      </dgm:t>
    </dgm:pt>
    <dgm:pt modelId="{CC5D7CEC-045A-47C7-85E9-E2FA347783F6}" type="parTrans" cxnId="{032BB31E-8147-4A86-9669-2BF85998E6F7}">
      <dgm:prSet/>
      <dgm:spPr/>
      <dgm:t>
        <a:bodyPr/>
        <a:lstStyle/>
        <a:p>
          <a:endParaRPr lang="en-US"/>
        </a:p>
      </dgm:t>
    </dgm:pt>
    <dgm:pt modelId="{A58227C0-43AF-4785-A08D-7C5A1C94A015}" type="sibTrans" cxnId="{032BB31E-8147-4A86-9669-2BF85998E6F7}">
      <dgm:prSet/>
      <dgm:spPr/>
      <dgm:t>
        <a:bodyPr/>
        <a:lstStyle/>
        <a:p>
          <a:endParaRPr lang="en-US"/>
        </a:p>
      </dgm:t>
    </dgm:pt>
    <dgm:pt modelId="{F8B77EAE-59E7-40CC-A235-483878B5253A}">
      <dgm:prSet phldrT="[Text]"/>
      <dgm:spPr>
        <a:solidFill>
          <a:srgbClr val="34B34A"/>
        </a:solidFill>
      </dgm:spPr>
      <dgm:t>
        <a:bodyPr/>
        <a:lstStyle/>
        <a:p>
          <a:r>
            <a:rPr lang="en-US"/>
            <a:t>Create Invoice</a:t>
          </a:r>
        </a:p>
      </dgm:t>
    </dgm:pt>
    <dgm:pt modelId="{C52944A9-5E5D-407E-B098-C45F36F2C601}" type="parTrans" cxnId="{76E47C1F-E1A9-440E-9CF5-06E0808F11CA}">
      <dgm:prSet/>
      <dgm:spPr/>
      <dgm:t>
        <a:bodyPr/>
        <a:lstStyle/>
        <a:p>
          <a:endParaRPr lang="en-US"/>
        </a:p>
      </dgm:t>
    </dgm:pt>
    <dgm:pt modelId="{3C735781-E8DC-426E-B291-03A51F8EF75B}" type="sibTrans" cxnId="{76E47C1F-E1A9-440E-9CF5-06E0808F11CA}">
      <dgm:prSet/>
      <dgm:spPr/>
      <dgm:t>
        <a:bodyPr/>
        <a:lstStyle/>
        <a:p>
          <a:endParaRPr lang="en-US"/>
        </a:p>
      </dgm:t>
    </dgm:pt>
    <dgm:pt modelId="{33B559C7-CF84-4C13-A91B-1F79B86F34FE}">
      <dgm:prSet phldrT="[Text]"/>
      <dgm:spPr>
        <a:solidFill>
          <a:srgbClr val="34B34A"/>
        </a:solidFill>
      </dgm:spPr>
      <dgm:t>
        <a:bodyPr/>
        <a:lstStyle/>
        <a:p>
          <a:r>
            <a:rPr lang="en-US"/>
            <a:t>Approve Invoice</a:t>
          </a:r>
        </a:p>
      </dgm:t>
    </dgm:pt>
    <dgm:pt modelId="{482F0E1F-0626-4B04-9763-19FD61FE60F2}" type="parTrans" cxnId="{9AE63F67-E449-4C0D-898D-3E4CE1237567}">
      <dgm:prSet/>
      <dgm:spPr/>
      <dgm:t>
        <a:bodyPr/>
        <a:lstStyle/>
        <a:p>
          <a:endParaRPr lang="en-US"/>
        </a:p>
      </dgm:t>
    </dgm:pt>
    <dgm:pt modelId="{34D67790-3383-40A7-9EAD-A2EFADF7B6B0}" type="sibTrans" cxnId="{9AE63F67-E449-4C0D-898D-3E4CE1237567}">
      <dgm:prSet/>
      <dgm:spPr/>
      <dgm:t>
        <a:bodyPr/>
        <a:lstStyle/>
        <a:p>
          <a:endParaRPr lang="en-US"/>
        </a:p>
      </dgm:t>
    </dgm:pt>
    <dgm:pt modelId="{2737CFB3-AFEC-4D77-95A7-C65891A15D63}">
      <dgm:prSet phldrT="[Text]"/>
      <dgm:spPr/>
      <dgm:t>
        <a:bodyPr/>
        <a:lstStyle/>
        <a:p>
          <a:r>
            <a:rPr lang="en-US"/>
            <a:t>Payment</a:t>
          </a:r>
        </a:p>
      </dgm:t>
    </dgm:pt>
    <dgm:pt modelId="{60D328DF-50D9-4373-8893-4281F013FF6D}" type="parTrans" cxnId="{BBDED6DD-3C41-468E-9867-346CBF47AF35}">
      <dgm:prSet/>
      <dgm:spPr/>
      <dgm:t>
        <a:bodyPr/>
        <a:lstStyle/>
        <a:p>
          <a:endParaRPr lang="en-US"/>
        </a:p>
      </dgm:t>
    </dgm:pt>
    <dgm:pt modelId="{79A1924C-90B0-418D-9417-6F094EB6C4F5}" type="sibTrans" cxnId="{BBDED6DD-3C41-468E-9867-346CBF47AF35}">
      <dgm:prSet/>
      <dgm:spPr/>
      <dgm:t>
        <a:bodyPr/>
        <a:lstStyle/>
        <a:p>
          <a:endParaRPr lang="en-US"/>
        </a:p>
      </dgm:t>
    </dgm:pt>
    <dgm:pt modelId="{94624864-789F-4A68-B35F-CCDEA2A8AE34}" type="pres">
      <dgm:prSet presAssocID="{F024C0B6-74FB-4DE9-BD33-25619374A63E}" presName="Name0" presStyleCnt="0">
        <dgm:presLayoutVars>
          <dgm:dir/>
          <dgm:resizeHandles val="exact"/>
        </dgm:presLayoutVars>
      </dgm:prSet>
      <dgm:spPr/>
    </dgm:pt>
    <dgm:pt modelId="{2D2ED92C-6ABB-4744-99AC-E46D0AF09E75}" type="pres">
      <dgm:prSet presAssocID="{20AF3B66-7F16-481E-8B57-EFE8C1AA2FE1}" presName="node" presStyleLbl="node1" presStyleIdx="0" presStyleCnt="9">
        <dgm:presLayoutVars>
          <dgm:bulletEnabled val="1"/>
        </dgm:presLayoutVars>
      </dgm:prSet>
      <dgm:spPr/>
    </dgm:pt>
    <dgm:pt modelId="{D14C3B15-088D-4609-B591-482CB07A119F}" type="pres">
      <dgm:prSet presAssocID="{C49C2C57-ADEB-4FA4-BE72-2A62FE588C84}" presName="sibTrans" presStyleLbl="sibTrans2D1" presStyleIdx="0" presStyleCnt="8"/>
      <dgm:spPr/>
    </dgm:pt>
    <dgm:pt modelId="{35DCF36C-1E48-4FE0-A927-A4273E406B98}" type="pres">
      <dgm:prSet presAssocID="{C49C2C57-ADEB-4FA4-BE72-2A62FE588C84}" presName="connectorText" presStyleLbl="sibTrans2D1" presStyleIdx="0" presStyleCnt="8"/>
      <dgm:spPr/>
    </dgm:pt>
    <dgm:pt modelId="{04F2D64F-3CFC-44C1-9444-AF1133AC753E}" type="pres">
      <dgm:prSet presAssocID="{028F03F2-6B33-4A42-9186-925DF0C1B6FE}" presName="node" presStyleLbl="node1" presStyleIdx="1" presStyleCnt="9">
        <dgm:presLayoutVars>
          <dgm:bulletEnabled val="1"/>
        </dgm:presLayoutVars>
      </dgm:prSet>
      <dgm:spPr/>
    </dgm:pt>
    <dgm:pt modelId="{BB55523B-693F-4E67-8C11-D3C814AFBF50}" type="pres">
      <dgm:prSet presAssocID="{ACDB3E86-16D8-45E5-B182-14218880F982}" presName="sibTrans" presStyleLbl="sibTrans2D1" presStyleIdx="1" presStyleCnt="8"/>
      <dgm:spPr/>
    </dgm:pt>
    <dgm:pt modelId="{DC912389-190E-4D95-AE4A-A449F650A179}" type="pres">
      <dgm:prSet presAssocID="{ACDB3E86-16D8-45E5-B182-14218880F982}" presName="connectorText" presStyleLbl="sibTrans2D1" presStyleIdx="1" presStyleCnt="8"/>
      <dgm:spPr/>
    </dgm:pt>
    <dgm:pt modelId="{0EF26189-A514-4855-9009-CB59F756D8B8}" type="pres">
      <dgm:prSet presAssocID="{CE09DCAA-F219-47D5-B12F-70C9A6F2116F}" presName="node" presStyleLbl="node1" presStyleIdx="2" presStyleCnt="9">
        <dgm:presLayoutVars>
          <dgm:bulletEnabled val="1"/>
        </dgm:presLayoutVars>
      </dgm:prSet>
      <dgm:spPr/>
    </dgm:pt>
    <dgm:pt modelId="{70EAF533-9667-4B54-BFFE-DF220FB200E9}" type="pres">
      <dgm:prSet presAssocID="{EB4654F5-9077-4BE5-8C05-B9EE00BD1348}" presName="sibTrans" presStyleLbl="sibTrans2D1" presStyleIdx="2" presStyleCnt="8"/>
      <dgm:spPr/>
    </dgm:pt>
    <dgm:pt modelId="{EB69EDAB-AC04-434E-85FE-E9F97962D604}" type="pres">
      <dgm:prSet presAssocID="{EB4654F5-9077-4BE5-8C05-B9EE00BD1348}" presName="connectorText" presStyleLbl="sibTrans2D1" presStyleIdx="2" presStyleCnt="8"/>
      <dgm:spPr/>
    </dgm:pt>
    <dgm:pt modelId="{F00B413C-9F88-4268-AA00-5D046DA2A1EF}" type="pres">
      <dgm:prSet presAssocID="{87B24B02-B634-4A1B-899F-CF7CFCCD6EAC}" presName="node" presStyleLbl="node1" presStyleIdx="3" presStyleCnt="9">
        <dgm:presLayoutVars>
          <dgm:bulletEnabled val="1"/>
        </dgm:presLayoutVars>
      </dgm:prSet>
      <dgm:spPr/>
    </dgm:pt>
    <dgm:pt modelId="{2C3E748A-75D9-4990-B1F7-8A07FB43A856}" type="pres">
      <dgm:prSet presAssocID="{1168A248-8567-4413-8C71-7E6DDAFFA2C0}" presName="sibTrans" presStyleLbl="sibTrans2D1" presStyleIdx="3" presStyleCnt="8"/>
      <dgm:spPr/>
    </dgm:pt>
    <dgm:pt modelId="{0F830C3C-565B-48DE-9539-2B530AC7F81C}" type="pres">
      <dgm:prSet presAssocID="{1168A248-8567-4413-8C71-7E6DDAFFA2C0}" presName="connectorText" presStyleLbl="sibTrans2D1" presStyleIdx="3" presStyleCnt="8"/>
      <dgm:spPr/>
    </dgm:pt>
    <dgm:pt modelId="{9CAA16C9-E78A-4E85-9217-765214E61D4D}" type="pres">
      <dgm:prSet presAssocID="{041A90CB-D4F4-4ED9-A113-BB1671423368}" presName="node" presStyleLbl="node1" presStyleIdx="4" presStyleCnt="9">
        <dgm:presLayoutVars>
          <dgm:bulletEnabled val="1"/>
        </dgm:presLayoutVars>
      </dgm:prSet>
      <dgm:spPr/>
    </dgm:pt>
    <dgm:pt modelId="{7E4BD7BD-B980-4D7D-ADFB-DE1872E23C84}" type="pres">
      <dgm:prSet presAssocID="{BD7EABA1-E0F4-4369-A2CF-8473FC75169E}" presName="sibTrans" presStyleLbl="sibTrans2D1" presStyleIdx="4" presStyleCnt="8"/>
      <dgm:spPr/>
    </dgm:pt>
    <dgm:pt modelId="{F6B91314-F03D-4677-8035-87787DA68A17}" type="pres">
      <dgm:prSet presAssocID="{BD7EABA1-E0F4-4369-A2CF-8473FC75169E}" presName="connectorText" presStyleLbl="sibTrans2D1" presStyleIdx="4" presStyleCnt="8"/>
      <dgm:spPr/>
    </dgm:pt>
    <dgm:pt modelId="{EAD6A83C-08AA-4BD2-A85D-60F7EF81C637}" type="pres">
      <dgm:prSet presAssocID="{FD8AF098-1B2E-4C55-9639-36860D02FD8D}" presName="node" presStyleLbl="node1" presStyleIdx="5" presStyleCnt="9">
        <dgm:presLayoutVars>
          <dgm:bulletEnabled val="1"/>
        </dgm:presLayoutVars>
      </dgm:prSet>
      <dgm:spPr/>
    </dgm:pt>
    <dgm:pt modelId="{7B2B93FE-FC2A-4868-B132-A37BE75163CA}" type="pres">
      <dgm:prSet presAssocID="{A58227C0-43AF-4785-A08D-7C5A1C94A015}" presName="sibTrans" presStyleLbl="sibTrans2D1" presStyleIdx="5" presStyleCnt="8"/>
      <dgm:spPr/>
    </dgm:pt>
    <dgm:pt modelId="{43F0FB31-54B4-4E3B-B3A6-33995D655037}" type="pres">
      <dgm:prSet presAssocID="{A58227C0-43AF-4785-A08D-7C5A1C94A015}" presName="connectorText" presStyleLbl="sibTrans2D1" presStyleIdx="5" presStyleCnt="8"/>
      <dgm:spPr/>
    </dgm:pt>
    <dgm:pt modelId="{3B28FE7F-DF42-4D5B-A0AB-478962D754FA}" type="pres">
      <dgm:prSet presAssocID="{F8B77EAE-59E7-40CC-A235-483878B5253A}" presName="node" presStyleLbl="node1" presStyleIdx="6" presStyleCnt="9">
        <dgm:presLayoutVars>
          <dgm:bulletEnabled val="1"/>
        </dgm:presLayoutVars>
      </dgm:prSet>
      <dgm:spPr/>
    </dgm:pt>
    <dgm:pt modelId="{C13CC2C2-B7CD-4951-9573-5D6C216EC14C}" type="pres">
      <dgm:prSet presAssocID="{3C735781-E8DC-426E-B291-03A51F8EF75B}" presName="sibTrans" presStyleLbl="sibTrans2D1" presStyleIdx="6" presStyleCnt="8"/>
      <dgm:spPr/>
    </dgm:pt>
    <dgm:pt modelId="{0F947B42-028A-492A-BFBC-D0BF69163892}" type="pres">
      <dgm:prSet presAssocID="{3C735781-E8DC-426E-B291-03A51F8EF75B}" presName="connectorText" presStyleLbl="sibTrans2D1" presStyleIdx="6" presStyleCnt="8"/>
      <dgm:spPr/>
    </dgm:pt>
    <dgm:pt modelId="{FBB8232F-A2AA-41E4-8F94-5B3813E76A11}" type="pres">
      <dgm:prSet presAssocID="{33B559C7-CF84-4C13-A91B-1F79B86F34FE}" presName="node" presStyleLbl="node1" presStyleIdx="7" presStyleCnt="9">
        <dgm:presLayoutVars>
          <dgm:bulletEnabled val="1"/>
        </dgm:presLayoutVars>
      </dgm:prSet>
      <dgm:spPr/>
    </dgm:pt>
    <dgm:pt modelId="{BD9D1921-65BE-4ADC-BE30-4A41B1260ED4}" type="pres">
      <dgm:prSet presAssocID="{34D67790-3383-40A7-9EAD-A2EFADF7B6B0}" presName="sibTrans" presStyleLbl="sibTrans2D1" presStyleIdx="7" presStyleCnt="8"/>
      <dgm:spPr/>
    </dgm:pt>
    <dgm:pt modelId="{A6462B17-5C52-482A-BB26-6926757994AC}" type="pres">
      <dgm:prSet presAssocID="{34D67790-3383-40A7-9EAD-A2EFADF7B6B0}" presName="connectorText" presStyleLbl="sibTrans2D1" presStyleIdx="7" presStyleCnt="8"/>
      <dgm:spPr/>
    </dgm:pt>
    <dgm:pt modelId="{0DD68647-D26B-4E21-AE82-C2C12AE35E32}" type="pres">
      <dgm:prSet presAssocID="{2737CFB3-AFEC-4D77-95A7-C65891A15D63}" presName="node" presStyleLbl="node1" presStyleIdx="8" presStyleCnt="9">
        <dgm:presLayoutVars>
          <dgm:bulletEnabled val="1"/>
        </dgm:presLayoutVars>
      </dgm:prSet>
      <dgm:spPr/>
    </dgm:pt>
  </dgm:ptLst>
  <dgm:cxnLst>
    <dgm:cxn modelId="{67220D02-34E9-4930-A18F-D41F761FF3D5}" srcId="{F024C0B6-74FB-4DE9-BD33-25619374A63E}" destId="{CE09DCAA-F219-47D5-B12F-70C9A6F2116F}" srcOrd="2" destOrd="0" parTransId="{893A462C-A969-4BD7-B0E1-38BDC0B7D138}" sibTransId="{EB4654F5-9077-4BE5-8C05-B9EE00BD1348}"/>
    <dgm:cxn modelId="{1A8CC902-9F75-4735-A1B1-3F860AA44152}" type="presOf" srcId="{BD7EABA1-E0F4-4369-A2CF-8473FC75169E}" destId="{7E4BD7BD-B980-4D7D-ADFB-DE1872E23C84}" srcOrd="0" destOrd="0" presId="urn:microsoft.com/office/officeart/2005/8/layout/process1"/>
    <dgm:cxn modelId="{DFCFE91D-B97C-466F-AF84-E1ABFD7650C0}" type="presOf" srcId="{CE09DCAA-F219-47D5-B12F-70C9A6F2116F}" destId="{0EF26189-A514-4855-9009-CB59F756D8B8}" srcOrd="0" destOrd="0" presId="urn:microsoft.com/office/officeart/2005/8/layout/process1"/>
    <dgm:cxn modelId="{032BB31E-8147-4A86-9669-2BF85998E6F7}" srcId="{F024C0B6-74FB-4DE9-BD33-25619374A63E}" destId="{FD8AF098-1B2E-4C55-9639-36860D02FD8D}" srcOrd="5" destOrd="0" parTransId="{CC5D7CEC-045A-47C7-85E9-E2FA347783F6}" sibTransId="{A58227C0-43AF-4785-A08D-7C5A1C94A015}"/>
    <dgm:cxn modelId="{76E47C1F-E1A9-440E-9CF5-06E0808F11CA}" srcId="{F024C0B6-74FB-4DE9-BD33-25619374A63E}" destId="{F8B77EAE-59E7-40CC-A235-483878B5253A}" srcOrd="6" destOrd="0" parTransId="{C52944A9-5E5D-407E-B098-C45F36F2C601}" sibTransId="{3C735781-E8DC-426E-B291-03A51F8EF75B}"/>
    <dgm:cxn modelId="{8AFCDF40-B6A0-49E2-BFC5-F5D2B67D0FE0}" type="presOf" srcId="{87B24B02-B634-4A1B-899F-CF7CFCCD6EAC}" destId="{F00B413C-9F88-4268-AA00-5D046DA2A1EF}" srcOrd="0" destOrd="0" presId="urn:microsoft.com/office/officeart/2005/8/layout/process1"/>
    <dgm:cxn modelId="{F054F45C-B3E3-42C2-8093-44F3B9406F91}" type="presOf" srcId="{F8B77EAE-59E7-40CC-A235-483878B5253A}" destId="{3B28FE7F-DF42-4D5B-A0AB-478962D754FA}" srcOrd="0" destOrd="0" presId="urn:microsoft.com/office/officeart/2005/8/layout/process1"/>
    <dgm:cxn modelId="{FED25A5D-A967-4E95-9570-C813F47B952D}" srcId="{F024C0B6-74FB-4DE9-BD33-25619374A63E}" destId="{041A90CB-D4F4-4ED9-A113-BB1671423368}" srcOrd="4" destOrd="0" parTransId="{884294FB-7B27-4E6D-ABC8-FD42683C57F6}" sibTransId="{BD7EABA1-E0F4-4369-A2CF-8473FC75169E}"/>
    <dgm:cxn modelId="{9AE63F67-E449-4C0D-898D-3E4CE1237567}" srcId="{F024C0B6-74FB-4DE9-BD33-25619374A63E}" destId="{33B559C7-CF84-4C13-A91B-1F79B86F34FE}" srcOrd="7" destOrd="0" parTransId="{482F0E1F-0626-4B04-9763-19FD61FE60F2}" sibTransId="{34D67790-3383-40A7-9EAD-A2EFADF7B6B0}"/>
    <dgm:cxn modelId="{A36AF34B-64F9-4E5D-97B3-08353C10FC13}" type="presOf" srcId="{3C735781-E8DC-426E-B291-03A51F8EF75B}" destId="{C13CC2C2-B7CD-4951-9573-5D6C216EC14C}" srcOrd="0" destOrd="0" presId="urn:microsoft.com/office/officeart/2005/8/layout/process1"/>
    <dgm:cxn modelId="{D84F514D-BABF-4432-82F7-0B6E3E0F7831}" type="presOf" srcId="{BD7EABA1-E0F4-4369-A2CF-8473FC75169E}" destId="{F6B91314-F03D-4677-8035-87787DA68A17}" srcOrd="1" destOrd="0" presId="urn:microsoft.com/office/officeart/2005/8/layout/process1"/>
    <dgm:cxn modelId="{25E7CD4E-BBAB-4D16-A8D3-DF83FDAB436C}" type="presOf" srcId="{1168A248-8567-4413-8C71-7E6DDAFFA2C0}" destId="{2C3E748A-75D9-4990-B1F7-8A07FB43A856}" srcOrd="0" destOrd="0" presId="urn:microsoft.com/office/officeart/2005/8/layout/process1"/>
    <dgm:cxn modelId="{1C0DCB51-3495-408A-9FF6-42184249DF1B}" type="presOf" srcId="{EB4654F5-9077-4BE5-8C05-B9EE00BD1348}" destId="{70EAF533-9667-4B54-BFFE-DF220FB200E9}" srcOrd="0" destOrd="0" presId="urn:microsoft.com/office/officeart/2005/8/layout/process1"/>
    <dgm:cxn modelId="{44FC1874-04E3-4AFC-96E7-FAC0E583D31D}" type="presOf" srcId="{C49C2C57-ADEB-4FA4-BE72-2A62FE588C84}" destId="{35DCF36C-1E48-4FE0-A927-A4273E406B98}" srcOrd="1" destOrd="0" presId="urn:microsoft.com/office/officeart/2005/8/layout/process1"/>
    <dgm:cxn modelId="{80532A55-BC77-400F-AFC4-409BBEB190CD}" type="presOf" srcId="{1168A248-8567-4413-8C71-7E6DDAFFA2C0}" destId="{0F830C3C-565B-48DE-9539-2B530AC7F81C}" srcOrd="1" destOrd="0" presId="urn:microsoft.com/office/officeart/2005/8/layout/process1"/>
    <dgm:cxn modelId="{21A1E375-6E4E-4FB9-807A-A812EA40FBEC}" type="presOf" srcId="{2737CFB3-AFEC-4D77-95A7-C65891A15D63}" destId="{0DD68647-D26B-4E21-AE82-C2C12AE35E32}" srcOrd="0" destOrd="0" presId="urn:microsoft.com/office/officeart/2005/8/layout/process1"/>
    <dgm:cxn modelId="{9EC7CD77-2064-4D01-A0AE-5EACFC61E8A1}" srcId="{F024C0B6-74FB-4DE9-BD33-25619374A63E}" destId="{87B24B02-B634-4A1B-899F-CF7CFCCD6EAC}" srcOrd="3" destOrd="0" parTransId="{ECF1016E-5D34-4ED7-B764-A4718F842A3F}" sibTransId="{1168A248-8567-4413-8C71-7E6DDAFFA2C0}"/>
    <dgm:cxn modelId="{62BC4A79-ECEC-4A6A-99FA-175CE3840BA0}" type="presOf" srcId="{34D67790-3383-40A7-9EAD-A2EFADF7B6B0}" destId="{A6462B17-5C52-482A-BB26-6926757994AC}" srcOrd="1" destOrd="0" presId="urn:microsoft.com/office/officeart/2005/8/layout/process1"/>
    <dgm:cxn modelId="{6823B57F-9CD8-4B0A-9D50-6F6C462616CB}" type="presOf" srcId="{A58227C0-43AF-4785-A08D-7C5A1C94A015}" destId="{7B2B93FE-FC2A-4868-B132-A37BE75163CA}" srcOrd="0" destOrd="0" presId="urn:microsoft.com/office/officeart/2005/8/layout/process1"/>
    <dgm:cxn modelId="{4EF37083-9AB0-4DC7-9731-75270262E839}" type="presOf" srcId="{ACDB3E86-16D8-45E5-B182-14218880F982}" destId="{DC912389-190E-4D95-AE4A-A449F650A179}" srcOrd="1" destOrd="0" presId="urn:microsoft.com/office/officeart/2005/8/layout/process1"/>
    <dgm:cxn modelId="{C1B74187-0415-42D4-9BD6-A46DB1AF204F}" type="presOf" srcId="{F024C0B6-74FB-4DE9-BD33-25619374A63E}" destId="{94624864-789F-4A68-B35F-CCDEA2A8AE34}" srcOrd="0" destOrd="0" presId="urn:microsoft.com/office/officeart/2005/8/layout/process1"/>
    <dgm:cxn modelId="{DF4F918C-7870-4C92-B4E7-0E81EDF7873A}" type="presOf" srcId="{A58227C0-43AF-4785-A08D-7C5A1C94A015}" destId="{43F0FB31-54B4-4E3B-B3A6-33995D655037}" srcOrd="1" destOrd="0" presId="urn:microsoft.com/office/officeart/2005/8/layout/process1"/>
    <dgm:cxn modelId="{F94DCFA2-5A21-44A9-BD98-F44FB5961BDA}" type="presOf" srcId="{3C735781-E8DC-426E-B291-03A51F8EF75B}" destId="{0F947B42-028A-492A-BFBC-D0BF69163892}" srcOrd="1" destOrd="0" presId="urn:microsoft.com/office/officeart/2005/8/layout/process1"/>
    <dgm:cxn modelId="{511D15B5-0FB0-4722-9390-35BE5F876A38}" srcId="{F024C0B6-74FB-4DE9-BD33-25619374A63E}" destId="{20AF3B66-7F16-481E-8B57-EFE8C1AA2FE1}" srcOrd="0" destOrd="0" parTransId="{12EA1201-D16F-4808-8EB2-5DC285505BE8}" sibTransId="{C49C2C57-ADEB-4FA4-BE72-2A62FE588C84}"/>
    <dgm:cxn modelId="{C2F4CCB5-6A40-445B-A20B-3109388AC774}" type="presOf" srcId="{041A90CB-D4F4-4ED9-A113-BB1671423368}" destId="{9CAA16C9-E78A-4E85-9217-765214E61D4D}" srcOrd="0" destOrd="0" presId="urn:microsoft.com/office/officeart/2005/8/layout/process1"/>
    <dgm:cxn modelId="{447662BF-C82C-4926-B471-18B63454DA46}" type="presOf" srcId="{33B559C7-CF84-4C13-A91B-1F79B86F34FE}" destId="{FBB8232F-A2AA-41E4-8F94-5B3813E76A11}" srcOrd="0" destOrd="0" presId="urn:microsoft.com/office/officeart/2005/8/layout/process1"/>
    <dgm:cxn modelId="{0E528CC2-EE59-4590-A7D5-30420D4F951A}" type="presOf" srcId="{EB4654F5-9077-4BE5-8C05-B9EE00BD1348}" destId="{EB69EDAB-AC04-434E-85FE-E9F97962D604}" srcOrd="1" destOrd="0" presId="urn:microsoft.com/office/officeart/2005/8/layout/process1"/>
    <dgm:cxn modelId="{26F76BD9-33DF-480E-8B3E-DA5ECFCA8357}" type="presOf" srcId="{FD8AF098-1B2E-4C55-9639-36860D02FD8D}" destId="{EAD6A83C-08AA-4BD2-A85D-60F7EF81C637}" srcOrd="0" destOrd="0" presId="urn:microsoft.com/office/officeart/2005/8/layout/process1"/>
    <dgm:cxn modelId="{0C4276D9-F2A4-47FD-8D49-8185168F4D0C}" type="presOf" srcId="{028F03F2-6B33-4A42-9186-925DF0C1B6FE}" destId="{04F2D64F-3CFC-44C1-9444-AF1133AC753E}" srcOrd="0" destOrd="0" presId="urn:microsoft.com/office/officeart/2005/8/layout/process1"/>
    <dgm:cxn modelId="{013F7EDC-FE1D-4DD0-984B-00584438535F}" srcId="{F024C0B6-74FB-4DE9-BD33-25619374A63E}" destId="{028F03F2-6B33-4A42-9186-925DF0C1B6FE}" srcOrd="1" destOrd="0" parTransId="{E6812880-3B27-4AA3-A1DD-733CFE979FAE}" sibTransId="{ACDB3E86-16D8-45E5-B182-14218880F982}"/>
    <dgm:cxn modelId="{BBDED6DD-3C41-468E-9867-346CBF47AF35}" srcId="{F024C0B6-74FB-4DE9-BD33-25619374A63E}" destId="{2737CFB3-AFEC-4D77-95A7-C65891A15D63}" srcOrd="8" destOrd="0" parTransId="{60D328DF-50D9-4373-8893-4281F013FF6D}" sibTransId="{79A1924C-90B0-418D-9417-6F094EB6C4F5}"/>
    <dgm:cxn modelId="{837EA5E3-C430-4CAE-B7E9-475681E5A85E}" type="presOf" srcId="{C49C2C57-ADEB-4FA4-BE72-2A62FE588C84}" destId="{D14C3B15-088D-4609-B591-482CB07A119F}" srcOrd="0" destOrd="0" presId="urn:microsoft.com/office/officeart/2005/8/layout/process1"/>
    <dgm:cxn modelId="{933522E5-97F4-4919-8F0C-182323BD4045}" type="presOf" srcId="{20AF3B66-7F16-481E-8B57-EFE8C1AA2FE1}" destId="{2D2ED92C-6ABB-4744-99AC-E46D0AF09E75}" srcOrd="0" destOrd="0" presId="urn:microsoft.com/office/officeart/2005/8/layout/process1"/>
    <dgm:cxn modelId="{D82591E6-DD73-4CDE-B4D8-93DDD72F77CC}" type="presOf" srcId="{ACDB3E86-16D8-45E5-B182-14218880F982}" destId="{BB55523B-693F-4E67-8C11-D3C814AFBF50}" srcOrd="0" destOrd="0" presId="urn:microsoft.com/office/officeart/2005/8/layout/process1"/>
    <dgm:cxn modelId="{49E5F7EF-C543-4526-8D9A-8DD3FCF57783}" type="presOf" srcId="{34D67790-3383-40A7-9EAD-A2EFADF7B6B0}" destId="{BD9D1921-65BE-4ADC-BE30-4A41B1260ED4}" srcOrd="0" destOrd="0" presId="urn:microsoft.com/office/officeart/2005/8/layout/process1"/>
    <dgm:cxn modelId="{FFC302F6-EDE0-41F4-8F67-8DD17CE3AFF4}" type="presParOf" srcId="{94624864-789F-4A68-B35F-CCDEA2A8AE34}" destId="{2D2ED92C-6ABB-4744-99AC-E46D0AF09E75}" srcOrd="0" destOrd="0" presId="urn:microsoft.com/office/officeart/2005/8/layout/process1"/>
    <dgm:cxn modelId="{28C5B7D2-7F8D-442A-9D05-7A76875448C3}" type="presParOf" srcId="{94624864-789F-4A68-B35F-CCDEA2A8AE34}" destId="{D14C3B15-088D-4609-B591-482CB07A119F}" srcOrd="1" destOrd="0" presId="urn:microsoft.com/office/officeart/2005/8/layout/process1"/>
    <dgm:cxn modelId="{197A06B4-FCE3-4E92-B081-6F35CAC2D2F7}" type="presParOf" srcId="{D14C3B15-088D-4609-B591-482CB07A119F}" destId="{35DCF36C-1E48-4FE0-A927-A4273E406B98}" srcOrd="0" destOrd="0" presId="urn:microsoft.com/office/officeart/2005/8/layout/process1"/>
    <dgm:cxn modelId="{E7CA0577-0027-446D-B7E4-87EBF3ACD6E7}" type="presParOf" srcId="{94624864-789F-4A68-B35F-CCDEA2A8AE34}" destId="{04F2D64F-3CFC-44C1-9444-AF1133AC753E}" srcOrd="2" destOrd="0" presId="urn:microsoft.com/office/officeart/2005/8/layout/process1"/>
    <dgm:cxn modelId="{27BA51D3-1D3E-473F-81C3-C5642B39D84F}" type="presParOf" srcId="{94624864-789F-4A68-B35F-CCDEA2A8AE34}" destId="{BB55523B-693F-4E67-8C11-D3C814AFBF50}" srcOrd="3" destOrd="0" presId="urn:microsoft.com/office/officeart/2005/8/layout/process1"/>
    <dgm:cxn modelId="{29FD9A63-B663-4872-B6E8-A669E8FF0144}" type="presParOf" srcId="{BB55523B-693F-4E67-8C11-D3C814AFBF50}" destId="{DC912389-190E-4D95-AE4A-A449F650A179}" srcOrd="0" destOrd="0" presId="urn:microsoft.com/office/officeart/2005/8/layout/process1"/>
    <dgm:cxn modelId="{1A633247-0F68-49C2-ACC3-D9128024209E}" type="presParOf" srcId="{94624864-789F-4A68-B35F-CCDEA2A8AE34}" destId="{0EF26189-A514-4855-9009-CB59F756D8B8}" srcOrd="4" destOrd="0" presId="urn:microsoft.com/office/officeart/2005/8/layout/process1"/>
    <dgm:cxn modelId="{D527160C-284D-4812-9439-A3A860AEEF77}" type="presParOf" srcId="{94624864-789F-4A68-B35F-CCDEA2A8AE34}" destId="{70EAF533-9667-4B54-BFFE-DF220FB200E9}" srcOrd="5" destOrd="0" presId="urn:microsoft.com/office/officeart/2005/8/layout/process1"/>
    <dgm:cxn modelId="{413EB94B-B6EC-4D89-B42A-0BDD7F69D90E}" type="presParOf" srcId="{70EAF533-9667-4B54-BFFE-DF220FB200E9}" destId="{EB69EDAB-AC04-434E-85FE-E9F97962D604}" srcOrd="0" destOrd="0" presId="urn:microsoft.com/office/officeart/2005/8/layout/process1"/>
    <dgm:cxn modelId="{10A9B324-BC99-47E5-98DE-9F561300D84F}" type="presParOf" srcId="{94624864-789F-4A68-B35F-CCDEA2A8AE34}" destId="{F00B413C-9F88-4268-AA00-5D046DA2A1EF}" srcOrd="6" destOrd="0" presId="urn:microsoft.com/office/officeart/2005/8/layout/process1"/>
    <dgm:cxn modelId="{C7B7939E-2F63-4EBD-8102-AD91E90D9CC6}" type="presParOf" srcId="{94624864-789F-4A68-B35F-CCDEA2A8AE34}" destId="{2C3E748A-75D9-4990-B1F7-8A07FB43A856}" srcOrd="7" destOrd="0" presId="urn:microsoft.com/office/officeart/2005/8/layout/process1"/>
    <dgm:cxn modelId="{11D4842F-7842-4F59-AC5F-809A95A87081}" type="presParOf" srcId="{2C3E748A-75D9-4990-B1F7-8A07FB43A856}" destId="{0F830C3C-565B-48DE-9539-2B530AC7F81C}" srcOrd="0" destOrd="0" presId="urn:microsoft.com/office/officeart/2005/8/layout/process1"/>
    <dgm:cxn modelId="{099976DD-220F-4265-B791-58D8D0E37DD7}" type="presParOf" srcId="{94624864-789F-4A68-B35F-CCDEA2A8AE34}" destId="{9CAA16C9-E78A-4E85-9217-765214E61D4D}" srcOrd="8" destOrd="0" presId="urn:microsoft.com/office/officeart/2005/8/layout/process1"/>
    <dgm:cxn modelId="{F8E89360-CE8B-4333-94E5-78A40A97EA30}" type="presParOf" srcId="{94624864-789F-4A68-B35F-CCDEA2A8AE34}" destId="{7E4BD7BD-B980-4D7D-ADFB-DE1872E23C84}" srcOrd="9" destOrd="0" presId="urn:microsoft.com/office/officeart/2005/8/layout/process1"/>
    <dgm:cxn modelId="{136C23B6-F8AF-4517-9D43-624E0BD8183E}" type="presParOf" srcId="{7E4BD7BD-B980-4D7D-ADFB-DE1872E23C84}" destId="{F6B91314-F03D-4677-8035-87787DA68A17}" srcOrd="0" destOrd="0" presId="urn:microsoft.com/office/officeart/2005/8/layout/process1"/>
    <dgm:cxn modelId="{90D66C9E-8FB9-43CB-9C41-0E603A00B761}" type="presParOf" srcId="{94624864-789F-4A68-B35F-CCDEA2A8AE34}" destId="{EAD6A83C-08AA-4BD2-A85D-60F7EF81C637}" srcOrd="10" destOrd="0" presId="urn:microsoft.com/office/officeart/2005/8/layout/process1"/>
    <dgm:cxn modelId="{A979EB89-7EFF-4C7C-8F21-7C39838E2D1D}" type="presParOf" srcId="{94624864-789F-4A68-B35F-CCDEA2A8AE34}" destId="{7B2B93FE-FC2A-4868-B132-A37BE75163CA}" srcOrd="11" destOrd="0" presId="urn:microsoft.com/office/officeart/2005/8/layout/process1"/>
    <dgm:cxn modelId="{9F5970B1-9BC7-44F3-9D92-38ACBECF908F}" type="presParOf" srcId="{7B2B93FE-FC2A-4868-B132-A37BE75163CA}" destId="{43F0FB31-54B4-4E3B-B3A6-33995D655037}" srcOrd="0" destOrd="0" presId="urn:microsoft.com/office/officeart/2005/8/layout/process1"/>
    <dgm:cxn modelId="{47E8C961-D6D0-431A-80ED-69F524B2002C}" type="presParOf" srcId="{94624864-789F-4A68-B35F-CCDEA2A8AE34}" destId="{3B28FE7F-DF42-4D5B-A0AB-478962D754FA}" srcOrd="12" destOrd="0" presId="urn:microsoft.com/office/officeart/2005/8/layout/process1"/>
    <dgm:cxn modelId="{DC0641E1-8E80-4104-98A3-74472227B5B9}" type="presParOf" srcId="{94624864-789F-4A68-B35F-CCDEA2A8AE34}" destId="{C13CC2C2-B7CD-4951-9573-5D6C216EC14C}" srcOrd="13" destOrd="0" presId="urn:microsoft.com/office/officeart/2005/8/layout/process1"/>
    <dgm:cxn modelId="{049E3815-EF36-4F03-BA41-E2721AEEA102}" type="presParOf" srcId="{C13CC2C2-B7CD-4951-9573-5D6C216EC14C}" destId="{0F947B42-028A-492A-BFBC-D0BF69163892}" srcOrd="0" destOrd="0" presId="urn:microsoft.com/office/officeart/2005/8/layout/process1"/>
    <dgm:cxn modelId="{A1F61CA3-3484-47BD-8E24-49627CC7E341}" type="presParOf" srcId="{94624864-789F-4A68-B35F-CCDEA2A8AE34}" destId="{FBB8232F-A2AA-41E4-8F94-5B3813E76A11}" srcOrd="14" destOrd="0" presId="urn:microsoft.com/office/officeart/2005/8/layout/process1"/>
    <dgm:cxn modelId="{A84DBB00-D8B7-4424-891E-FDA6114CF0F0}" type="presParOf" srcId="{94624864-789F-4A68-B35F-CCDEA2A8AE34}" destId="{BD9D1921-65BE-4ADC-BE30-4A41B1260ED4}" srcOrd="15" destOrd="0" presId="urn:microsoft.com/office/officeart/2005/8/layout/process1"/>
    <dgm:cxn modelId="{1B7CDE3E-4200-438E-8B31-7C0BFF65D41E}" type="presParOf" srcId="{BD9D1921-65BE-4ADC-BE30-4A41B1260ED4}" destId="{A6462B17-5C52-482A-BB26-6926757994AC}" srcOrd="0" destOrd="0" presId="urn:microsoft.com/office/officeart/2005/8/layout/process1"/>
    <dgm:cxn modelId="{012F754D-BC32-48BF-969E-97E42725BE39}" type="presParOf" srcId="{94624864-789F-4A68-B35F-CCDEA2A8AE34}" destId="{0DD68647-D26B-4E21-AE82-C2C12AE35E32}" srcOrd="1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chemeClr val="bg1">
            <a:lumMod val="75000"/>
          </a:schemeClr>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chemeClr val="bg1">
            <a:lumMod val="75000"/>
          </a:schemeClr>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chemeClr val="bg1">
            <a:lumMod val="75000"/>
          </a:schemeClr>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rgbClr val="00A99D"/>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chemeClr val="bg1">
            <a:lumMod val="75000"/>
          </a:schemeClr>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chemeClr val="bg1">
            <a:lumMod val="75000"/>
          </a:schemeClr>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chemeClr val="bg1">
            <a:lumMod val="75000"/>
          </a:schemeClr>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rgbClr val="00A99D"/>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chemeClr val="bg1">
            <a:lumMod val="75000"/>
          </a:schemeClr>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chemeClr val="bg1">
            <a:lumMod val="75000"/>
          </a:schemeClr>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chemeClr val="bg1">
            <a:lumMod val="75000"/>
          </a:schemeClr>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rgbClr val="00A99D"/>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chemeClr val="bg1">
            <a:lumMod val="75000"/>
          </a:schemeClr>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chemeClr val="bg1">
            <a:lumMod val="75000"/>
          </a:schemeClr>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chemeClr val="bg1">
            <a:lumMod val="75000"/>
          </a:schemeClr>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rgbClr val="00A99D"/>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chemeClr val="bg1">
            <a:lumMod val="75000"/>
          </a:schemeClr>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chemeClr val="bg1">
            <a:lumMod val="75000"/>
          </a:schemeClr>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chemeClr val="bg1">
            <a:lumMod val="75000"/>
          </a:schemeClr>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rgbClr val="00A99D"/>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chemeClr val="bg1">
            <a:lumMod val="75000"/>
          </a:schemeClr>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chemeClr val="bg1">
            <a:lumMod val="75000"/>
          </a:schemeClr>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chemeClr val="bg1">
            <a:lumMod val="75000"/>
          </a:schemeClr>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rgbClr val="00A99D"/>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24C0B6-74FB-4DE9-BD33-25619374A63E}" type="doc">
      <dgm:prSet loTypeId="urn:microsoft.com/office/officeart/2005/8/layout/process1" loCatId="process" qsTypeId="urn:microsoft.com/office/officeart/2005/8/quickstyle/simple1" qsCatId="simple" csTypeId="urn:microsoft.com/office/officeart/2005/8/colors/accent0_3" csCatId="mainScheme" phldr="1"/>
      <dgm:spPr/>
    </dgm:pt>
    <dgm:pt modelId="{20AF3B66-7F16-481E-8B57-EFE8C1AA2FE1}">
      <dgm:prSet phldrT="[Text]"/>
      <dgm:spPr>
        <a:solidFill>
          <a:schemeClr val="bg2"/>
        </a:solidFill>
      </dgm:spPr>
      <dgm:t>
        <a:bodyPr/>
        <a:lstStyle/>
        <a:p>
          <a:r>
            <a:rPr lang="en-US"/>
            <a:t>Contracting Process</a:t>
          </a:r>
        </a:p>
      </dgm:t>
    </dgm:pt>
    <dgm:pt modelId="{12EA1201-D16F-4808-8EB2-5DC285505BE8}" type="parTrans" cxnId="{511D15B5-0FB0-4722-9390-35BE5F876A38}">
      <dgm:prSet/>
      <dgm:spPr/>
      <dgm:t>
        <a:bodyPr/>
        <a:lstStyle/>
        <a:p>
          <a:endParaRPr lang="en-US"/>
        </a:p>
      </dgm:t>
    </dgm:pt>
    <dgm:pt modelId="{C49C2C57-ADEB-4FA4-BE72-2A62FE588C84}" type="sibTrans" cxnId="{511D15B5-0FB0-4722-9390-35BE5F876A38}">
      <dgm:prSet/>
      <dgm:spPr/>
      <dgm:t>
        <a:bodyPr/>
        <a:lstStyle/>
        <a:p>
          <a:endParaRPr lang="en-US"/>
        </a:p>
      </dgm:t>
    </dgm:pt>
    <dgm:pt modelId="{028F03F2-6B33-4A42-9186-925DF0C1B6FE}">
      <dgm:prSet phldrT="[Text]"/>
      <dgm:spPr>
        <a:solidFill>
          <a:schemeClr val="bg2"/>
        </a:solidFill>
      </dgm:spPr>
      <dgm:t>
        <a:bodyPr/>
        <a:lstStyle/>
        <a:p>
          <a:r>
            <a:rPr lang="en-US"/>
            <a:t>Create Purchase Order</a:t>
          </a:r>
        </a:p>
      </dgm:t>
    </dgm:pt>
    <dgm:pt modelId="{E6812880-3B27-4AA3-A1DD-733CFE979FAE}" type="parTrans" cxnId="{013F7EDC-FE1D-4DD0-984B-00584438535F}">
      <dgm:prSet/>
      <dgm:spPr/>
      <dgm:t>
        <a:bodyPr/>
        <a:lstStyle/>
        <a:p>
          <a:endParaRPr lang="en-US"/>
        </a:p>
      </dgm:t>
    </dgm:pt>
    <dgm:pt modelId="{ACDB3E86-16D8-45E5-B182-14218880F982}" type="sibTrans" cxnId="{013F7EDC-FE1D-4DD0-984B-00584438535F}">
      <dgm:prSet/>
      <dgm:spPr/>
      <dgm:t>
        <a:bodyPr/>
        <a:lstStyle/>
        <a:p>
          <a:endParaRPr lang="en-US"/>
        </a:p>
      </dgm:t>
    </dgm:pt>
    <dgm:pt modelId="{CE09DCAA-F219-47D5-B12F-70C9A6F2116F}">
      <dgm:prSet phldrT="[Text]"/>
      <dgm:spPr>
        <a:solidFill>
          <a:schemeClr val="bg2"/>
        </a:solidFill>
      </dgm:spPr>
      <dgm:t>
        <a:bodyPr/>
        <a:lstStyle/>
        <a:p>
          <a:r>
            <a:rPr lang="en-US"/>
            <a:t>Acknowledge Purchase Order</a:t>
          </a:r>
        </a:p>
      </dgm:t>
    </dgm:pt>
    <dgm:pt modelId="{893A462C-A969-4BD7-B0E1-38BDC0B7D138}" type="parTrans" cxnId="{67220D02-34E9-4930-A18F-D41F761FF3D5}">
      <dgm:prSet/>
      <dgm:spPr/>
      <dgm:t>
        <a:bodyPr/>
        <a:lstStyle/>
        <a:p>
          <a:endParaRPr lang="en-US"/>
        </a:p>
      </dgm:t>
    </dgm:pt>
    <dgm:pt modelId="{EB4654F5-9077-4BE5-8C05-B9EE00BD1348}" type="sibTrans" cxnId="{67220D02-34E9-4930-A18F-D41F761FF3D5}">
      <dgm:prSet/>
      <dgm:spPr/>
      <dgm:t>
        <a:bodyPr/>
        <a:lstStyle/>
        <a:p>
          <a:endParaRPr lang="en-US"/>
        </a:p>
      </dgm:t>
    </dgm:pt>
    <dgm:pt modelId="{87B24B02-B634-4A1B-899F-CF7CFCCD6EAC}">
      <dgm:prSet phldrT="[Text]"/>
      <dgm:spPr>
        <a:solidFill>
          <a:schemeClr val="bg2"/>
        </a:solidFill>
      </dgm:spPr>
      <dgm:t>
        <a:bodyPr/>
        <a:lstStyle/>
        <a:p>
          <a:r>
            <a:rPr lang="en-US"/>
            <a:t>Deliver Goods/ Perform Services</a:t>
          </a:r>
        </a:p>
      </dgm:t>
    </dgm:pt>
    <dgm:pt modelId="{ECF1016E-5D34-4ED7-B764-A4718F842A3F}" type="parTrans" cxnId="{9EC7CD77-2064-4D01-A0AE-5EACFC61E8A1}">
      <dgm:prSet/>
      <dgm:spPr/>
      <dgm:t>
        <a:bodyPr/>
        <a:lstStyle/>
        <a:p>
          <a:endParaRPr lang="en-US"/>
        </a:p>
      </dgm:t>
    </dgm:pt>
    <dgm:pt modelId="{1168A248-8567-4413-8C71-7E6DDAFFA2C0}" type="sibTrans" cxnId="{9EC7CD77-2064-4D01-A0AE-5EACFC61E8A1}">
      <dgm:prSet/>
      <dgm:spPr/>
      <dgm:t>
        <a:bodyPr/>
        <a:lstStyle/>
        <a:p>
          <a:endParaRPr lang="en-US"/>
        </a:p>
      </dgm:t>
    </dgm:pt>
    <dgm:pt modelId="{041A90CB-D4F4-4ED9-A113-BB1671423368}">
      <dgm:prSet phldrT="[Text]"/>
      <dgm:spPr>
        <a:solidFill>
          <a:srgbClr val="34B34A"/>
        </a:solidFill>
      </dgm:spPr>
      <dgm:t>
        <a:bodyPr/>
        <a:lstStyle/>
        <a:p>
          <a:r>
            <a:rPr lang="en-US"/>
            <a:t>Create Field Ticket</a:t>
          </a:r>
        </a:p>
      </dgm:t>
    </dgm:pt>
    <dgm:pt modelId="{884294FB-7B27-4E6D-ABC8-FD42683C57F6}" type="parTrans" cxnId="{FED25A5D-A967-4E95-9570-C813F47B952D}">
      <dgm:prSet/>
      <dgm:spPr/>
      <dgm:t>
        <a:bodyPr/>
        <a:lstStyle/>
        <a:p>
          <a:endParaRPr lang="en-US"/>
        </a:p>
      </dgm:t>
    </dgm:pt>
    <dgm:pt modelId="{BD7EABA1-E0F4-4369-A2CF-8473FC75169E}" type="sibTrans" cxnId="{FED25A5D-A967-4E95-9570-C813F47B952D}">
      <dgm:prSet/>
      <dgm:spPr/>
      <dgm:t>
        <a:bodyPr/>
        <a:lstStyle/>
        <a:p>
          <a:endParaRPr lang="en-US"/>
        </a:p>
      </dgm:t>
    </dgm:pt>
    <dgm:pt modelId="{FD8AF098-1B2E-4C55-9639-36860D02FD8D}">
      <dgm:prSet phldrT="[Text]"/>
      <dgm:spPr>
        <a:solidFill>
          <a:srgbClr val="34B34A"/>
        </a:solidFill>
      </dgm:spPr>
      <dgm:t>
        <a:bodyPr/>
        <a:lstStyle/>
        <a:p>
          <a:r>
            <a:rPr lang="en-US"/>
            <a:t>Approve Field Ticket</a:t>
          </a:r>
        </a:p>
      </dgm:t>
    </dgm:pt>
    <dgm:pt modelId="{CC5D7CEC-045A-47C7-85E9-E2FA347783F6}" type="parTrans" cxnId="{032BB31E-8147-4A86-9669-2BF85998E6F7}">
      <dgm:prSet/>
      <dgm:spPr/>
      <dgm:t>
        <a:bodyPr/>
        <a:lstStyle/>
        <a:p>
          <a:endParaRPr lang="en-US"/>
        </a:p>
      </dgm:t>
    </dgm:pt>
    <dgm:pt modelId="{A58227C0-43AF-4785-A08D-7C5A1C94A015}" type="sibTrans" cxnId="{032BB31E-8147-4A86-9669-2BF85998E6F7}">
      <dgm:prSet/>
      <dgm:spPr/>
      <dgm:t>
        <a:bodyPr/>
        <a:lstStyle/>
        <a:p>
          <a:endParaRPr lang="en-US"/>
        </a:p>
      </dgm:t>
    </dgm:pt>
    <dgm:pt modelId="{F8B77EAE-59E7-40CC-A235-483878B5253A}">
      <dgm:prSet phldrT="[Text]"/>
      <dgm:spPr>
        <a:solidFill>
          <a:srgbClr val="34B34A"/>
        </a:solidFill>
      </dgm:spPr>
      <dgm:t>
        <a:bodyPr/>
        <a:lstStyle/>
        <a:p>
          <a:r>
            <a:rPr lang="en-US"/>
            <a:t>Create Invoice</a:t>
          </a:r>
        </a:p>
      </dgm:t>
    </dgm:pt>
    <dgm:pt modelId="{C52944A9-5E5D-407E-B098-C45F36F2C601}" type="parTrans" cxnId="{76E47C1F-E1A9-440E-9CF5-06E0808F11CA}">
      <dgm:prSet/>
      <dgm:spPr/>
      <dgm:t>
        <a:bodyPr/>
        <a:lstStyle/>
        <a:p>
          <a:endParaRPr lang="en-US"/>
        </a:p>
      </dgm:t>
    </dgm:pt>
    <dgm:pt modelId="{3C735781-E8DC-426E-B291-03A51F8EF75B}" type="sibTrans" cxnId="{76E47C1F-E1A9-440E-9CF5-06E0808F11CA}">
      <dgm:prSet/>
      <dgm:spPr/>
      <dgm:t>
        <a:bodyPr/>
        <a:lstStyle/>
        <a:p>
          <a:endParaRPr lang="en-US"/>
        </a:p>
      </dgm:t>
    </dgm:pt>
    <dgm:pt modelId="{33B559C7-CF84-4C13-A91B-1F79B86F34FE}">
      <dgm:prSet phldrT="[Text]"/>
      <dgm:spPr>
        <a:solidFill>
          <a:srgbClr val="34B34A"/>
        </a:solidFill>
      </dgm:spPr>
      <dgm:t>
        <a:bodyPr/>
        <a:lstStyle/>
        <a:p>
          <a:r>
            <a:rPr lang="en-US"/>
            <a:t>Approve Invoice</a:t>
          </a:r>
        </a:p>
      </dgm:t>
    </dgm:pt>
    <dgm:pt modelId="{482F0E1F-0626-4B04-9763-19FD61FE60F2}" type="parTrans" cxnId="{9AE63F67-E449-4C0D-898D-3E4CE1237567}">
      <dgm:prSet/>
      <dgm:spPr/>
      <dgm:t>
        <a:bodyPr/>
        <a:lstStyle/>
        <a:p>
          <a:endParaRPr lang="en-US"/>
        </a:p>
      </dgm:t>
    </dgm:pt>
    <dgm:pt modelId="{34D67790-3383-40A7-9EAD-A2EFADF7B6B0}" type="sibTrans" cxnId="{9AE63F67-E449-4C0D-898D-3E4CE1237567}">
      <dgm:prSet/>
      <dgm:spPr/>
      <dgm:t>
        <a:bodyPr/>
        <a:lstStyle/>
        <a:p>
          <a:endParaRPr lang="en-US"/>
        </a:p>
      </dgm:t>
    </dgm:pt>
    <dgm:pt modelId="{2737CFB3-AFEC-4D77-95A7-C65891A15D63}">
      <dgm:prSet phldrT="[Text]"/>
      <dgm:spPr>
        <a:solidFill>
          <a:schemeClr val="bg2"/>
        </a:solidFill>
      </dgm:spPr>
      <dgm:t>
        <a:bodyPr/>
        <a:lstStyle/>
        <a:p>
          <a:r>
            <a:rPr lang="en-US"/>
            <a:t>Payment</a:t>
          </a:r>
        </a:p>
      </dgm:t>
    </dgm:pt>
    <dgm:pt modelId="{60D328DF-50D9-4373-8893-4281F013FF6D}" type="parTrans" cxnId="{BBDED6DD-3C41-468E-9867-346CBF47AF35}">
      <dgm:prSet/>
      <dgm:spPr/>
      <dgm:t>
        <a:bodyPr/>
        <a:lstStyle/>
        <a:p>
          <a:endParaRPr lang="en-US"/>
        </a:p>
      </dgm:t>
    </dgm:pt>
    <dgm:pt modelId="{79A1924C-90B0-418D-9417-6F094EB6C4F5}" type="sibTrans" cxnId="{BBDED6DD-3C41-468E-9867-346CBF47AF35}">
      <dgm:prSet/>
      <dgm:spPr/>
      <dgm:t>
        <a:bodyPr/>
        <a:lstStyle/>
        <a:p>
          <a:endParaRPr lang="en-US"/>
        </a:p>
      </dgm:t>
    </dgm:pt>
    <dgm:pt modelId="{94624864-789F-4A68-B35F-CCDEA2A8AE34}" type="pres">
      <dgm:prSet presAssocID="{F024C0B6-74FB-4DE9-BD33-25619374A63E}" presName="Name0" presStyleCnt="0">
        <dgm:presLayoutVars>
          <dgm:dir/>
          <dgm:resizeHandles val="exact"/>
        </dgm:presLayoutVars>
      </dgm:prSet>
      <dgm:spPr/>
    </dgm:pt>
    <dgm:pt modelId="{2D2ED92C-6ABB-4744-99AC-E46D0AF09E75}" type="pres">
      <dgm:prSet presAssocID="{20AF3B66-7F16-481E-8B57-EFE8C1AA2FE1}" presName="node" presStyleLbl="node1" presStyleIdx="0" presStyleCnt="9">
        <dgm:presLayoutVars>
          <dgm:bulletEnabled val="1"/>
        </dgm:presLayoutVars>
      </dgm:prSet>
      <dgm:spPr/>
    </dgm:pt>
    <dgm:pt modelId="{D14C3B15-088D-4609-B591-482CB07A119F}" type="pres">
      <dgm:prSet presAssocID="{C49C2C57-ADEB-4FA4-BE72-2A62FE588C84}" presName="sibTrans" presStyleLbl="sibTrans2D1" presStyleIdx="0" presStyleCnt="8"/>
      <dgm:spPr/>
    </dgm:pt>
    <dgm:pt modelId="{35DCF36C-1E48-4FE0-A927-A4273E406B98}" type="pres">
      <dgm:prSet presAssocID="{C49C2C57-ADEB-4FA4-BE72-2A62FE588C84}" presName="connectorText" presStyleLbl="sibTrans2D1" presStyleIdx="0" presStyleCnt="8"/>
      <dgm:spPr/>
    </dgm:pt>
    <dgm:pt modelId="{04F2D64F-3CFC-44C1-9444-AF1133AC753E}" type="pres">
      <dgm:prSet presAssocID="{028F03F2-6B33-4A42-9186-925DF0C1B6FE}" presName="node" presStyleLbl="node1" presStyleIdx="1" presStyleCnt="9">
        <dgm:presLayoutVars>
          <dgm:bulletEnabled val="1"/>
        </dgm:presLayoutVars>
      </dgm:prSet>
      <dgm:spPr/>
    </dgm:pt>
    <dgm:pt modelId="{BB55523B-693F-4E67-8C11-D3C814AFBF50}" type="pres">
      <dgm:prSet presAssocID="{ACDB3E86-16D8-45E5-B182-14218880F982}" presName="sibTrans" presStyleLbl="sibTrans2D1" presStyleIdx="1" presStyleCnt="8"/>
      <dgm:spPr/>
    </dgm:pt>
    <dgm:pt modelId="{DC912389-190E-4D95-AE4A-A449F650A179}" type="pres">
      <dgm:prSet presAssocID="{ACDB3E86-16D8-45E5-B182-14218880F982}" presName="connectorText" presStyleLbl="sibTrans2D1" presStyleIdx="1" presStyleCnt="8"/>
      <dgm:spPr/>
    </dgm:pt>
    <dgm:pt modelId="{0EF26189-A514-4855-9009-CB59F756D8B8}" type="pres">
      <dgm:prSet presAssocID="{CE09DCAA-F219-47D5-B12F-70C9A6F2116F}" presName="node" presStyleLbl="node1" presStyleIdx="2" presStyleCnt="9">
        <dgm:presLayoutVars>
          <dgm:bulletEnabled val="1"/>
        </dgm:presLayoutVars>
      </dgm:prSet>
      <dgm:spPr/>
    </dgm:pt>
    <dgm:pt modelId="{70EAF533-9667-4B54-BFFE-DF220FB200E9}" type="pres">
      <dgm:prSet presAssocID="{EB4654F5-9077-4BE5-8C05-B9EE00BD1348}" presName="sibTrans" presStyleLbl="sibTrans2D1" presStyleIdx="2" presStyleCnt="8"/>
      <dgm:spPr/>
    </dgm:pt>
    <dgm:pt modelId="{EB69EDAB-AC04-434E-85FE-E9F97962D604}" type="pres">
      <dgm:prSet presAssocID="{EB4654F5-9077-4BE5-8C05-B9EE00BD1348}" presName="connectorText" presStyleLbl="sibTrans2D1" presStyleIdx="2" presStyleCnt="8"/>
      <dgm:spPr/>
    </dgm:pt>
    <dgm:pt modelId="{F00B413C-9F88-4268-AA00-5D046DA2A1EF}" type="pres">
      <dgm:prSet presAssocID="{87B24B02-B634-4A1B-899F-CF7CFCCD6EAC}" presName="node" presStyleLbl="node1" presStyleIdx="3" presStyleCnt="9">
        <dgm:presLayoutVars>
          <dgm:bulletEnabled val="1"/>
        </dgm:presLayoutVars>
      </dgm:prSet>
      <dgm:spPr/>
    </dgm:pt>
    <dgm:pt modelId="{2C3E748A-75D9-4990-B1F7-8A07FB43A856}" type="pres">
      <dgm:prSet presAssocID="{1168A248-8567-4413-8C71-7E6DDAFFA2C0}" presName="sibTrans" presStyleLbl="sibTrans2D1" presStyleIdx="3" presStyleCnt="8"/>
      <dgm:spPr/>
    </dgm:pt>
    <dgm:pt modelId="{0F830C3C-565B-48DE-9539-2B530AC7F81C}" type="pres">
      <dgm:prSet presAssocID="{1168A248-8567-4413-8C71-7E6DDAFFA2C0}" presName="connectorText" presStyleLbl="sibTrans2D1" presStyleIdx="3" presStyleCnt="8"/>
      <dgm:spPr/>
    </dgm:pt>
    <dgm:pt modelId="{9CAA16C9-E78A-4E85-9217-765214E61D4D}" type="pres">
      <dgm:prSet presAssocID="{041A90CB-D4F4-4ED9-A113-BB1671423368}" presName="node" presStyleLbl="node1" presStyleIdx="4" presStyleCnt="9">
        <dgm:presLayoutVars>
          <dgm:bulletEnabled val="1"/>
        </dgm:presLayoutVars>
      </dgm:prSet>
      <dgm:spPr/>
    </dgm:pt>
    <dgm:pt modelId="{7E4BD7BD-B980-4D7D-ADFB-DE1872E23C84}" type="pres">
      <dgm:prSet presAssocID="{BD7EABA1-E0F4-4369-A2CF-8473FC75169E}" presName="sibTrans" presStyleLbl="sibTrans2D1" presStyleIdx="4" presStyleCnt="8"/>
      <dgm:spPr/>
    </dgm:pt>
    <dgm:pt modelId="{F6B91314-F03D-4677-8035-87787DA68A17}" type="pres">
      <dgm:prSet presAssocID="{BD7EABA1-E0F4-4369-A2CF-8473FC75169E}" presName="connectorText" presStyleLbl="sibTrans2D1" presStyleIdx="4" presStyleCnt="8"/>
      <dgm:spPr/>
    </dgm:pt>
    <dgm:pt modelId="{EAD6A83C-08AA-4BD2-A85D-60F7EF81C637}" type="pres">
      <dgm:prSet presAssocID="{FD8AF098-1B2E-4C55-9639-36860D02FD8D}" presName="node" presStyleLbl="node1" presStyleIdx="5" presStyleCnt="9">
        <dgm:presLayoutVars>
          <dgm:bulletEnabled val="1"/>
        </dgm:presLayoutVars>
      </dgm:prSet>
      <dgm:spPr/>
    </dgm:pt>
    <dgm:pt modelId="{7B2B93FE-FC2A-4868-B132-A37BE75163CA}" type="pres">
      <dgm:prSet presAssocID="{A58227C0-43AF-4785-A08D-7C5A1C94A015}" presName="sibTrans" presStyleLbl="sibTrans2D1" presStyleIdx="5" presStyleCnt="8"/>
      <dgm:spPr/>
    </dgm:pt>
    <dgm:pt modelId="{43F0FB31-54B4-4E3B-B3A6-33995D655037}" type="pres">
      <dgm:prSet presAssocID="{A58227C0-43AF-4785-A08D-7C5A1C94A015}" presName="connectorText" presStyleLbl="sibTrans2D1" presStyleIdx="5" presStyleCnt="8"/>
      <dgm:spPr/>
    </dgm:pt>
    <dgm:pt modelId="{3B28FE7F-DF42-4D5B-A0AB-478962D754FA}" type="pres">
      <dgm:prSet presAssocID="{F8B77EAE-59E7-40CC-A235-483878B5253A}" presName="node" presStyleLbl="node1" presStyleIdx="6" presStyleCnt="9">
        <dgm:presLayoutVars>
          <dgm:bulletEnabled val="1"/>
        </dgm:presLayoutVars>
      </dgm:prSet>
      <dgm:spPr/>
    </dgm:pt>
    <dgm:pt modelId="{C13CC2C2-B7CD-4951-9573-5D6C216EC14C}" type="pres">
      <dgm:prSet presAssocID="{3C735781-E8DC-426E-B291-03A51F8EF75B}" presName="sibTrans" presStyleLbl="sibTrans2D1" presStyleIdx="6" presStyleCnt="8"/>
      <dgm:spPr/>
    </dgm:pt>
    <dgm:pt modelId="{0F947B42-028A-492A-BFBC-D0BF69163892}" type="pres">
      <dgm:prSet presAssocID="{3C735781-E8DC-426E-B291-03A51F8EF75B}" presName="connectorText" presStyleLbl="sibTrans2D1" presStyleIdx="6" presStyleCnt="8"/>
      <dgm:spPr/>
    </dgm:pt>
    <dgm:pt modelId="{FBB8232F-A2AA-41E4-8F94-5B3813E76A11}" type="pres">
      <dgm:prSet presAssocID="{33B559C7-CF84-4C13-A91B-1F79B86F34FE}" presName="node" presStyleLbl="node1" presStyleIdx="7" presStyleCnt="9">
        <dgm:presLayoutVars>
          <dgm:bulletEnabled val="1"/>
        </dgm:presLayoutVars>
      </dgm:prSet>
      <dgm:spPr/>
    </dgm:pt>
    <dgm:pt modelId="{BD9D1921-65BE-4ADC-BE30-4A41B1260ED4}" type="pres">
      <dgm:prSet presAssocID="{34D67790-3383-40A7-9EAD-A2EFADF7B6B0}" presName="sibTrans" presStyleLbl="sibTrans2D1" presStyleIdx="7" presStyleCnt="8"/>
      <dgm:spPr/>
    </dgm:pt>
    <dgm:pt modelId="{A6462B17-5C52-482A-BB26-6926757994AC}" type="pres">
      <dgm:prSet presAssocID="{34D67790-3383-40A7-9EAD-A2EFADF7B6B0}" presName="connectorText" presStyleLbl="sibTrans2D1" presStyleIdx="7" presStyleCnt="8"/>
      <dgm:spPr/>
    </dgm:pt>
    <dgm:pt modelId="{0DD68647-D26B-4E21-AE82-C2C12AE35E32}" type="pres">
      <dgm:prSet presAssocID="{2737CFB3-AFEC-4D77-95A7-C65891A15D63}" presName="node" presStyleLbl="node1" presStyleIdx="8" presStyleCnt="9">
        <dgm:presLayoutVars>
          <dgm:bulletEnabled val="1"/>
        </dgm:presLayoutVars>
      </dgm:prSet>
      <dgm:spPr/>
    </dgm:pt>
  </dgm:ptLst>
  <dgm:cxnLst>
    <dgm:cxn modelId="{67220D02-34E9-4930-A18F-D41F761FF3D5}" srcId="{F024C0B6-74FB-4DE9-BD33-25619374A63E}" destId="{CE09DCAA-F219-47D5-B12F-70C9A6F2116F}" srcOrd="2" destOrd="0" parTransId="{893A462C-A969-4BD7-B0E1-38BDC0B7D138}" sibTransId="{EB4654F5-9077-4BE5-8C05-B9EE00BD1348}"/>
    <dgm:cxn modelId="{1A8CC902-9F75-4735-A1B1-3F860AA44152}" type="presOf" srcId="{BD7EABA1-E0F4-4369-A2CF-8473FC75169E}" destId="{7E4BD7BD-B980-4D7D-ADFB-DE1872E23C84}" srcOrd="0" destOrd="0" presId="urn:microsoft.com/office/officeart/2005/8/layout/process1"/>
    <dgm:cxn modelId="{DFCFE91D-B97C-466F-AF84-E1ABFD7650C0}" type="presOf" srcId="{CE09DCAA-F219-47D5-B12F-70C9A6F2116F}" destId="{0EF26189-A514-4855-9009-CB59F756D8B8}" srcOrd="0" destOrd="0" presId="urn:microsoft.com/office/officeart/2005/8/layout/process1"/>
    <dgm:cxn modelId="{032BB31E-8147-4A86-9669-2BF85998E6F7}" srcId="{F024C0B6-74FB-4DE9-BD33-25619374A63E}" destId="{FD8AF098-1B2E-4C55-9639-36860D02FD8D}" srcOrd="5" destOrd="0" parTransId="{CC5D7CEC-045A-47C7-85E9-E2FA347783F6}" sibTransId="{A58227C0-43AF-4785-A08D-7C5A1C94A015}"/>
    <dgm:cxn modelId="{76E47C1F-E1A9-440E-9CF5-06E0808F11CA}" srcId="{F024C0B6-74FB-4DE9-BD33-25619374A63E}" destId="{F8B77EAE-59E7-40CC-A235-483878B5253A}" srcOrd="6" destOrd="0" parTransId="{C52944A9-5E5D-407E-B098-C45F36F2C601}" sibTransId="{3C735781-E8DC-426E-B291-03A51F8EF75B}"/>
    <dgm:cxn modelId="{8AFCDF40-B6A0-49E2-BFC5-F5D2B67D0FE0}" type="presOf" srcId="{87B24B02-B634-4A1B-899F-CF7CFCCD6EAC}" destId="{F00B413C-9F88-4268-AA00-5D046DA2A1EF}" srcOrd="0" destOrd="0" presId="urn:microsoft.com/office/officeart/2005/8/layout/process1"/>
    <dgm:cxn modelId="{F054F45C-B3E3-42C2-8093-44F3B9406F91}" type="presOf" srcId="{F8B77EAE-59E7-40CC-A235-483878B5253A}" destId="{3B28FE7F-DF42-4D5B-A0AB-478962D754FA}" srcOrd="0" destOrd="0" presId="urn:microsoft.com/office/officeart/2005/8/layout/process1"/>
    <dgm:cxn modelId="{FED25A5D-A967-4E95-9570-C813F47B952D}" srcId="{F024C0B6-74FB-4DE9-BD33-25619374A63E}" destId="{041A90CB-D4F4-4ED9-A113-BB1671423368}" srcOrd="4" destOrd="0" parTransId="{884294FB-7B27-4E6D-ABC8-FD42683C57F6}" sibTransId="{BD7EABA1-E0F4-4369-A2CF-8473FC75169E}"/>
    <dgm:cxn modelId="{9AE63F67-E449-4C0D-898D-3E4CE1237567}" srcId="{F024C0B6-74FB-4DE9-BD33-25619374A63E}" destId="{33B559C7-CF84-4C13-A91B-1F79B86F34FE}" srcOrd="7" destOrd="0" parTransId="{482F0E1F-0626-4B04-9763-19FD61FE60F2}" sibTransId="{34D67790-3383-40A7-9EAD-A2EFADF7B6B0}"/>
    <dgm:cxn modelId="{A36AF34B-64F9-4E5D-97B3-08353C10FC13}" type="presOf" srcId="{3C735781-E8DC-426E-B291-03A51F8EF75B}" destId="{C13CC2C2-B7CD-4951-9573-5D6C216EC14C}" srcOrd="0" destOrd="0" presId="urn:microsoft.com/office/officeart/2005/8/layout/process1"/>
    <dgm:cxn modelId="{D84F514D-BABF-4432-82F7-0B6E3E0F7831}" type="presOf" srcId="{BD7EABA1-E0F4-4369-A2CF-8473FC75169E}" destId="{F6B91314-F03D-4677-8035-87787DA68A17}" srcOrd="1" destOrd="0" presId="urn:microsoft.com/office/officeart/2005/8/layout/process1"/>
    <dgm:cxn modelId="{25E7CD4E-BBAB-4D16-A8D3-DF83FDAB436C}" type="presOf" srcId="{1168A248-8567-4413-8C71-7E6DDAFFA2C0}" destId="{2C3E748A-75D9-4990-B1F7-8A07FB43A856}" srcOrd="0" destOrd="0" presId="urn:microsoft.com/office/officeart/2005/8/layout/process1"/>
    <dgm:cxn modelId="{1C0DCB51-3495-408A-9FF6-42184249DF1B}" type="presOf" srcId="{EB4654F5-9077-4BE5-8C05-B9EE00BD1348}" destId="{70EAF533-9667-4B54-BFFE-DF220FB200E9}" srcOrd="0" destOrd="0" presId="urn:microsoft.com/office/officeart/2005/8/layout/process1"/>
    <dgm:cxn modelId="{44FC1874-04E3-4AFC-96E7-FAC0E583D31D}" type="presOf" srcId="{C49C2C57-ADEB-4FA4-BE72-2A62FE588C84}" destId="{35DCF36C-1E48-4FE0-A927-A4273E406B98}" srcOrd="1" destOrd="0" presId="urn:microsoft.com/office/officeart/2005/8/layout/process1"/>
    <dgm:cxn modelId="{80532A55-BC77-400F-AFC4-409BBEB190CD}" type="presOf" srcId="{1168A248-8567-4413-8C71-7E6DDAFFA2C0}" destId="{0F830C3C-565B-48DE-9539-2B530AC7F81C}" srcOrd="1" destOrd="0" presId="urn:microsoft.com/office/officeart/2005/8/layout/process1"/>
    <dgm:cxn modelId="{21A1E375-6E4E-4FB9-807A-A812EA40FBEC}" type="presOf" srcId="{2737CFB3-AFEC-4D77-95A7-C65891A15D63}" destId="{0DD68647-D26B-4E21-AE82-C2C12AE35E32}" srcOrd="0" destOrd="0" presId="urn:microsoft.com/office/officeart/2005/8/layout/process1"/>
    <dgm:cxn modelId="{9EC7CD77-2064-4D01-A0AE-5EACFC61E8A1}" srcId="{F024C0B6-74FB-4DE9-BD33-25619374A63E}" destId="{87B24B02-B634-4A1B-899F-CF7CFCCD6EAC}" srcOrd="3" destOrd="0" parTransId="{ECF1016E-5D34-4ED7-B764-A4718F842A3F}" sibTransId="{1168A248-8567-4413-8C71-7E6DDAFFA2C0}"/>
    <dgm:cxn modelId="{62BC4A79-ECEC-4A6A-99FA-175CE3840BA0}" type="presOf" srcId="{34D67790-3383-40A7-9EAD-A2EFADF7B6B0}" destId="{A6462B17-5C52-482A-BB26-6926757994AC}" srcOrd="1" destOrd="0" presId="urn:microsoft.com/office/officeart/2005/8/layout/process1"/>
    <dgm:cxn modelId="{6823B57F-9CD8-4B0A-9D50-6F6C462616CB}" type="presOf" srcId="{A58227C0-43AF-4785-A08D-7C5A1C94A015}" destId="{7B2B93FE-FC2A-4868-B132-A37BE75163CA}" srcOrd="0" destOrd="0" presId="urn:microsoft.com/office/officeart/2005/8/layout/process1"/>
    <dgm:cxn modelId="{4EF37083-9AB0-4DC7-9731-75270262E839}" type="presOf" srcId="{ACDB3E86-16D8-45E5-B182-14218880F982}" destId="{DC912389-190E-4D95-AE4A-A449F650A179}" srcOrd="1" destOrd="0" presId="urn:microsoft.com/office/officeart/2005/8/layout/process1"/>
    <dgm:cxn modelId="{C1B74187-0415-42D4-9BD6-A46DB1AF204F}" type="presOf" srcId="{F024C0B6-74FB-4DE9-BD33-25619374A63E}" destId="{94624864-789F-4A68-B35F-CCDEA2A8AE34}" srcOrd="0" destOrd="0" presId="urn:microsoft.com/office/officeart/2005/8/layout/process1"/>
    <dgm:cxn modelId="{DF4F918C-7870-4C92-B4E7-0E81EDF7873A}" type="presOf" srcId="{A58227C0-43AF-4785-A08D-7C5A1C94A015}" destId="{43F0FB31-54B4-4E3B-B3A6-33995D655037}" srcOrd="1" destOrd="0" presId="urn:microsoft.com/office/officeart/2005/8/layout/process1"/>
    <dgm:cxn modelId="{F94DCFA2-5A21-44A9-BD98-F44FB5961BDA}" type="presOf" srcId="{3C735781-E8DC-426E-B291-03A51F8EF75B}" destId="{0F947B42-028A-492A-BFBC-D0BF69163892}" srcOrd="1" destOrd="0" presId="urn:microsoft.com/office/officeart/2005/8/layout/process1"/>
    <dgm:cxn modelId="{511D15B5-0FB0-4722-9390-35BE5F876A38}" srcId="{F024C0B6-74FB-4DE9-BD33-25619374A63E}" destId="{20AF3B66-7F16-481E-8B57-EFE8C1AA2FE1}" srcOrd="0" destOrd="0" parTransId="{12EA1201-D16F-4808-8EB2-5DC285505BE8}" sibTransId="{C49C2C57-ADEB-4FA4-BE72-2A62FE588C84}"/>
    <dgm:cxn modelId="{C2F4CCB5-6A40-445B-A20B-3109388AC774}" type="presOf" srcId="{041A90CB-D4F4-4ED9-A113-BB1671423368}" destId="{9CAA16C9-E78A-4E85-9217-765214E61D4D}" srcOrd="0" destOrd="0" presId="urn:microsoft.com/office/officeart/2005/8/layout/process1"/>
    <dgm:cxn modelId="{447662BF-C82C-4926-B471-18B63454DA46}" type="presOf" srcId="{33B559C7-CF84-4C13-A91B-1F79B86F34FE}" destId="{FBB8232F-A2AA-41E4-8F94-5B3813E76A11}" srcOrd="0" destOrd="0" presId="urn:microsoft.com/office/officeart/2005/8/layout/process1"/>
    <dgm:cxn modelId="{0E528CC2-EE59-4590-A7D5-30420D4F951A}" type="presOf" srcId="{EB4654F5-9077-4BE5-8C05-B9EE00BD1348}" destId="{EB69EDAB-AC04-434E-85FE-E9F97962D604}" srcOrd="1" destOrd="0" presId="urn:microsoft.com/office/officeart/2005/8/layout/process1"/>
    <dgm:cxn modelId="{26F76BD9-33DF-480E-8B3E-DA5ECFCA8357}" type="presOf" srcId="{FD8AF098-1B2E-4C55-9639-36860D02FD8D}" destId="{EAD6A83C-08AA-4BD2-A85D-60F7EF81C637}" srcOrd="0" destOrd="0" presId="urn:microsoft.com/office/officeart/2005/8/layout/process1"/>
    <dgm:cxn modelId="{0C4276D9-F2A4-47FD-8D49-8185168F4D0C}" type="presOf" srcId="{028F03F2-6B33-4A42-9186-925DF0C1B6FE}" destId="{04F2D64F-3CFC-44C1-9444-AF1133AC753E}" srcOrd="0" destOrd="0" presId="urn:microsoft.com/office/officeart/2005/8/layout/process1"/>
    <dgm:cxn modelId="{013F7EDC-FE1D-4DD0-984B-00584438535F}" srcId="{F024C0B6-74FB-4DE9-BD33-25619374A63E}" destId="{028F03F2-6B33-4A42-9186-925DF0C1B6FE}" srcOrd="1" destOrd="0" parTransId="{E6812880-3B27-4AA3-A1DD-733CFE979FAE}" sibTransId="{ACDB3E86-16D8-45E5-B182-14218880F982}"/>
    <dgm:cxn modelId="{BBDED6DD-3C41-468E-9867-346CBF47AF35}" srcId="{F024C0B6-74FB-4DE9-BD33-25619374A63E}" destId="{2737CFB3-AFEC-4D77-95A7-C65891A15D63}" srcOrd="8" destOrd="0" parTransId="{60D328DF-50D9-4373-8893-4281F013FF6D}" sibTransId="{79A1924C-90B0-418D-9417-6F094EB6C4F5}"/>
    <dgm:cxn modelId="{837EA5E3-C430-4CAE-B7E9-475681E5A85E}" type="presOf" srcId="{C49C2C57-ADEB-4FA4-BE72-2A62FE588C84}" destId="{D14C3B15-088D-4609-B591-482CB07A119F}" srcOrd="0" destOrd="0" presId="urn:microsoft.com/office/officeart/2005/8/layout/process1"/>
    <dgm:cxn modelId="{933522E5-97F4-4919-8F0C-182323BD4045}" type="presOf" srcId="{20AF3B66-7F16-481E-8B57-EFE8C1AA2FE1}" destId="{2D2ED92C-6ABB-4744-99AC-E46D0AF09E75}" srcOrd="0" destOrd="0" presId="urn:microsoft.com/office/officeart/2005/8/layout/process1"/>
    <dgm:cxn modelId="{D82591E6-DD73-4CDE-B4D8-93DDD72F77CC}" type="presOf" srcId="{ACDB3E86-16D8-45E5-B182-14218880F982}" destId="{BB55523B-693F-4E67-8C11-D3C814AFBF50}" srcOrd="0" destOrd="0" presId="urn:microsoft.com/office/officeart/2005/8/layout/process1"/>
    <dgm:cxn modelId="{49E5F7EF-C543-4526-8D9A-8DD3FCF57783}" type="presOf" srcId="{34D67790-3383-40A7-9EAD-A2EFADF7B6B0}" destId="{BD9D1921-65BE-4ADC-BE30-4A41B1260ED4}" srcOrd="0" destOrd="0" presId="urn:microsoft.com/office/officeart/2005/8/layout/process1"/>
    <dgm:cxn modelId="{FFC302F6-EDE0-41F4-8F67-8DD17CE3AFF4}" type="presParOf" srcId="{94624864-789F-4A68-B35F-CCDEA2A8AE34}" destId="{2D2ED92C-6ABB-4744-99AC-E46D0AF09E75}" srcOrd="0" destOrd="0" presId="urn:microsoft.com/office/officeart/2005/8/layout/process1"/>
    <dgm:cxn modelId="{28C5B7D2-7F8D-442A-9D05-7A76875448C3}" type="presParOf" srcId="{94624864-789F-4A68-B35F-CCDEA2A8AE34}" destId="{D14C3B15-088D-4609-B591-482CB07A119F}" srcOrd="1" destOrd="0" presId="urn:microsoft.com/office/officeart/2005/8/layout/process1"/>
    <dgm:cxn modelId="{197A06B4-FCE3-4E92-B081-6F35CAC2D2F7}" type="presParOf" srcId="{D14C3B15-088D-4609-B591-482CB07A119F}" destId="{35DCF36C-1E48-4FE0-A927-A4273E406B98}" srcOrd="0" destOrd="0" presId="urn:microsoft.com/office/officeart/2005/8/layout/process1"/>
    <dgm:cxn modelId="{E7CA0577-0027-446D-B7E4-87EBF3ACD6E7}" type="presParOf" srcId="{94624864-789F-4A68-B35F-CCDEA2A8AE34}" destId="{04F2D64F-3CFC-44C1-9444-AF1133AC753E}" srcOrd="2" destOrd="0" presId="urn:microsoft.com/office/officeart/2005/8/layout/process1"/>
    <dgm:cxn modelId="{27BA51D3-1D3E-473F-81C3-C5642B39D84F}" type="presParOf" srcId="{94624864-789F-4A68-B35F-CCDEA2A8AE34}" destId="{BB55523B-693F-4E67-8C11-D3C814AFBF50}" srcOrd="3" destOrd="0" presId="urn:microsoft.com/office/officeart/2005/8/layout/process1"/>
    <dgm:cxn modelId="{29FD9A63-B663-4872-B6E8-A669E8FF0144}" type="presParOf" srcId="{BB55523B-693F-4E67-8C11-D3C814AFBF50}" destId="{DC912389-190E-4D95-AE4A-A449F650A179}" srcOrd="0" destOrd="0" presId="urn:microsoft.com/office/officeart/2005/8/layout/process1"/>
    <dgm:cxn modelId="{1A633247-0F68-49C2-ACC3-D9128024209E}" type="presParOf" srcId="{94624864-789F-4A68-B35F-CCDEA2A8AE34}" destId="{0EF26189-A514-4855-9009-CB59F756D8B8}" srcOrd="4" destOrd="0" presId="urn:microsoft.com/office/officeart/2005/8/layout/process1"/>
    <dgm:cxn modelId="{D527160C-284D-4812-9439-A3A860AEEF77}" type="presParOf" srcId="{94624864-789F-4A68-B35F-CCDEA2A8AE34}" destId="{70EAF533-9667-4B54-BFFE-DF220FB200E9}" srcOrd="5" destOrd="0" presId="urn:microsoft.com/office/officeart/2005/8/layout/process1"/>
    <dgm:cxn modelId="{413EB94B-B6EC-4D89-B42A-0BDD7F69D90E}" type="presParOf" srcId="{70EAF533-9667-4B54-BFFE-DF220FB200E9}" destId="{EB69EDAB-AC04-434E-85FE-E9F97962D604}" srcOrd="0" destOrd="0" presId="urn:microsoft.com/office/officeart/2005/8/layout/process1"/>
    <dgm:cxn modelId="{10A9B324-BC99-47E5-98DE-9F561300D84F}" type="presParOf" srcId="{94624864-789F-4A68-B35F-CCDEA2A8AE34}" destId="{F00B413C-9F88-4268-AA00-5D046DA2A1EF}" srcOrd="6" destOrd="0" presId="urn:microsoft.com/office/officeart/2005/8/layout/process1"/>
    <dgm:cxn modelId="{C7B7939E-2F63-4EBD-8102-AD91E90D9CC6}" type="presParOf" srcId="{94624864-789F-4A68-B35F-CCDEA2A8AE34}" destId="{2C3E748A-75D9-4990-B1F7-8A07FB43A856}" srcOrd="7" destOrd="0" presId="urn:microsoft.com/office/officeart/2005/8/layout/process1"/>
    <dgm:cxn modelId="{11D4842F-7842-4F59-AC5F-809A95A87081}" type="presParOf" srcId="{2C3E748A-75D9-4990-B1F7-8A07FB43A856}" destId="{0F830C3C-565B-48DE-9539-2B530AC7F81C}" srcOrd="0" destOrd="0" presId="urn:microsoft.com/office/officeart/2005/8/layout/process1"/>
    <dgm:cxn modelId="{099976DD-220F-4265-B791-58D8D0E37DD7}" type="presParOf" srcId="{94624864-789F-4A68-B35F-CCDEA2A8AE34}" destId="{9CAA16C9-E78A-4E85-9217-765214E61D4D}" srcOrd="8" destOrd="0" presId="urn:microsoft.com/office/officeart/2005/8/layout/process1"/>
    <dgm:cxn modelId="{F8E89360-CE8B-4333-94E5-78A40A97EA30}" type="presParOf" srcId="{94624864-789F-4A68-B35F-CCDEA2A8AE34}" destId="{7E4BD7BD-B980-4D7D-ADFB-DE1872E23C84}" srcOrd="9" destOrd="0" presId="urn:microsoft.com/office/officeart/2005/8/layout/process1"/>
    <dgm:cxn modelId="{136C23B6-F8AF-4517-9D43-624E0BD8183E}" type="presParOf" srcId="{7E4BD7BD-B980-4D7D-ADFB-DE1872E23C84}" destId="{F6B91314-F03D-4677-8035-87787DA68A17}" srcOrd="0" destOrd="0" presId="urn:microsoft.com/office/officeart/2005/8/layout/process1"/>
    <dgm:cxn modelId="{90D66C9E-8FB9-43CB-9C41-0E603A00B761}" type="presParOf" srcId="{94624864-789F-4A68-B35F-CCDEA2A8AE34}" destId="{EAD6A83C-08AA-4BD2-A85D-60F7EF81C637}" srcOrd="10" destOrd="0" presId="urn:microsoft.com/office/officeart/2005/8/layout/process1"/>
    <dgm:cxn modelId="{A979EB89-7EFF-4C7C-8F21-7C39838E2D1D}" type="presParOf" srcId="{94624864-789F-4A68-B35F-CCDEA2A8AE34}" destId="{7B2B93FE-FC2A-4868-B132-A37BE75163CA}" srcOrd="11" destOrd="0" presId="urn:microsoft.com/office/officeart/2005/8/layout/process1"/>
    <dgm:cxn modelId="{9F5970B1-9BC7-44F3-9D92-38ACBECF908F}" type="presParOf" srcId="{7B2B93FE-FC2A-4868-B132-A37BE75163CA}" destId="{43F0FB31-54B4-4E3B-B3A6-33995D655037}" srcOrd="0" destOrd="0" presId="urn:microsoft.com/office/officeart/2005/8/layout/process1"/>
    <dgm:cxn modelId="{47E8C961-D6D0-431A-80ED-69F524B2002C}" type="presParOf" srcId="{94624864-789F-4A68-B35F-CCDEA2A8AE34}" destId="{3B28FE7F-DF42-4D5B-A0AB-478962D754FA}" srcOrd="12" destOrd="0" presId="urn:microsoft.com/office/officeart/2005/8/layout/process1"/>
    <dgm:cxn modelId="{DC0641E1-8E80-4104-98A3-74472227B5B9}" type="presParOf" srcId="{94624864-789F-4A68-B35F-CCDEA2A8AE34}" destId="{C13CC2C2-B7CD-4951-9573-5D6C216EC14C}" srcOrd="13" destOrd="0" presId="urn:microsoft.com/office/officeart/2005/8/layout/process1"/>
    <dgm:cxn modelId="{049E3815-EF36-4F03-BA41-E2721AEEA102}" type="presParOf" srcId="{C13CC2C2-B7CD-4951-9573-5D6C216EC14C}" destId="{0F947B42-028A-492A-BFBC-D0BF69163892}" srcOrd="0" destOrd="0" presId="urn:microsoft.com/office/officeart/2005/8/layout/process1"/>
    <dgm:cxn modelId="{A1F61CA3-3484-47BD-8E24-49627CC7E341}" type="presParOf" srcId="{94624864-789F-4A68-B35F-CCDEA2A8AE34}" destId="{FBB8232F-A2AA-41E4-8F94-5B3813E76A11}" srcOrd="14" destOrd="0" presId="urn:microsoft.com/office/officeart/2005/8/layout/process1"/>
    <dgm:cxn modelId="{A84DBB00-D8B7-4424-891E-FDA6114CF0F0}" type="presParOf" srcId="{94624864-789F-4A68-B35F-CCDEA2A8AE34}" destId="{BD9D1921-65BE-4ADC-BE30-4A41B1260ED4}" srcOrd="15" destOrd="0" presId="urn:microsoft.com/office/officeart/2005/8/layout/process1"/>
    <dgm:cxn modelId="{1B7CDE3E-4200-438E-8B31-7C0BFF65D41E}" type="presParOf" srcId="{BD9D1921-65BE-4ADC-BE30-4A41B1260ED4}" destId="{A6462B17-5C52-482A-BB26-6926757994AC}" srcOrd="0" destOrd="0" presId="urn:microsoft.com/office/officeart/2005/8/layout/process1"/>
    <dgm:cxn modelId="{012F754D-BC32-48BF-969E-97E42725BE39}" type="presParOf" srcId="{94624864-789F-4A68-B35F-CCDEA2A8AE34}" destId="{0DD68647-D26B-4E21-AE82-C2C12AE35E32}" srcOrd="1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4C0B6-74FB-4DE9-BD33-25619374A63E}" type="doc">
      <dgm:prSet loTypeId="urn:microsoft.com/office/officeart/2005/8/layout/process1" loCatId="process" qsTypeId="urn:microsoft.com/office/officeart/2005/8/quickstyle/simple1" qsCatId="simple" csTypeId="urn:microsoft.com/office/officeart/2005/8/colors/accent0_3" csCatId="mainScheme" phldr="1"/>
      <dgm:spPr/>
    </dgm:pt>
    <dgm:pt modelId="{20AF3B66-7F16-481E-8B57-EFE8C1AA2FE1}">
      <dgm:prSet phldrT="[Text]"/>
      <dgm:spPr>
        <a:solidFill>
          <a:srgbClr val="036BAB"/>
        </a:solidFill>
      </dgm:spPr>
      <dgm:t>
        <a:bodyPr/>
        <a:lstStyle/>
        <a:p>
          <a:r>
            <a:rPr lang="en-US"/>
            <a:t>Contracting Process</a:t>
          </a:r>
        </a:p>
      </dgm:t>
    </dgm:pt>
    <dgm:pt modelId="{12EA1201-D16F-4808-8EB2-5DC285505BE8}" type="parTrans" cxnId="{511D15B5-0FB0-4722-9390-35BE5F876A38}">
      <dgm:prSet/>
      <dgm:spPr/>
      <dgm:t>
        <a:bodyPr/>
        <a:lstStyle/>
        <a:p>
          <a:endParaRPr lang="en-US"/>
        </a:p>
      </dgm:t>
    </dgm:pt>
    <dgm:pt modelId="{C49C2C57-ADEB-4FA4-BE72-2A62FE588C84}" type="sibTrans" cxnId="{511D15B5-0FB0-4722-9390-35BE5F876A38}">
      <dgm:prSet/>
      <dgm:spPr/>
      <dgm:t>
        <a:bodyPr/>
        <a:lstStyle/>
        <a:p>
          <a:endParaRPr lang="en-US"/>
        </a:p>
      </dgm:t>
    </dgm:pt>
    <dgm:pt modelId="{028F03F2-6B33-4A42-9186-925DF0C1B6FE}">
      <dgm:prSet phldrT="[Text]"/>
      <dgm:spPr>
        <a:solidFill>
          <a:srgbClr val="036BAB"/>
        </a:solidFill>
      </dgm:spPr>
      <dgm:t>
        <a:bodyPr/>
        <a:lstStyle/>
        <a:p>
          <a:r>
            <a:rPr lang="en-US"/>
            <a:t>Create Purchase Order</a:t>
          </a:r>
        </a:p>
      </dgm:t>
    </dgm:pt>
    <dgm:pt modelId="{E6812880-3B27-4AA3-A1DD-733CFE979FAE}" type="parTrans" cxnId="{013F7EDC-FE1D-4DD0-984B-00584438535F}">
      <dgm:prSet/>
      <dgm:spPr/>
      <dgm:t>
        <a:bodyPr/>
        <a:lstStyle/>
        <a:p>
          <a:endParaRPr lang="en-US"/>
        </a:p>
      </dgm:t>
    </dgm:pt>
    <dgm:pt modelId="{ACDB3E86-16D8-45E5-B182-14218880F982}" type="sibTrans" cxnId="{013F7EDC-FE1D-4DD0-984B-00584438535F}">
      <dgm:prSet/>
      <dgm:spPr/>
      <dgm:t>
        <a:bodyPr/>
        <a:lstStyle/>
        <a:p>
          <a:endParaRPr lang="en-US"/>
        </a:p>
      </dgm:t>
    </dgm:pt>
    <dgm:pt modelId="{CE09DCAA-F219-47D5-B12F-70C9A6F2116F}">
      <dgm:prSet phldrT="[Text]"/>
      <dgm:spPr>
        <a:solidFill>
          <a:srgbClr val="036BAB"/>
        </a:solidFill>
      </dgm:spPr>
      <dgm:t>
        <a:bodyPr/>
        <a:lstStyle/>
        <a:p>
          <a:r>
            <a:rPr lang="en-US"/>
            <a:t>Acknowledge Purchase Order</a:t>
          </a:r>
        </a:p>
      </dgm:t>
    </dgm:pt>
    <dgm:pt modelId="{893A462C-A969-4BD7-B0E1-38BDC0B7D138}" type="parTrans" cxnId="{67220D02-34E9-4930-A18F-D41F761FF3D5}">
      <dgm:prSet/>
      <dgm:spPr/>
      <dgm:t>
        <a:bodyPr/>
        <a:lstStyle/>
        <a:p>
          <a:endParaRPr lang="en-US"/>
        </a:p>
      </dgm:t>
    </dgm:pt>
    <dgm:pt modelId="{EB4654F5-9077-4BE5-8C05-B9EE00BD1348}" type="sibTrans" cxnId="{67220D02-34E9-4930-A18F-D41F761FF3D5}">
      <dgm:prSet/>
      <dgm:spPr/>
      <dgm:t>
        <a:bodyPr/>
        <a:lstStyle/>
        <a:p>
          <a:endParaRPr lang="en-US"/>
        </a:p>
      </dgm:t>
    </dgm:pt>
    <dgm:pt modelId="{87B24B02-B634-4A1B-899F-CF7CFCCD6EAC}">
      <dgm:prSet phldrT="[Text]"/>
      <dgm:spPr>
        <a:solidFill>
          <a:schemeClr val="bg2"/>
        </a:solidFill>
      </dgm:spPr>
      <dgm:t>
        <a:bodyPr/>
        <a:lstStyle/>
        <a:p>
          <a:r>
            <a:rPr lang="en-US"/>
            <a:t>Deliver Goods/ Perform Services</a:t>
          </a:r>
        </a:p>
      </dgm:t>
    </dgm:pt>
    <dgm:pt modelId="{ECF1016E-5D34-4ED7-B764-A4718F842A3F}" type="parTrans" cxnId="{9EC7CD77-2064-4D01-A0AE-5EACFC61E8A1}">
      <dgm:prSet/>
      <dgm:spPr/>
      <dgm:t>
        <a:bodyPr/>
        <a:lstStyle/>
        <a:p>
          <a:endParaRPr lang="en-US"/>
        </a:p>
      </dgm:t>
    </dgm:pt>
    <dgm:pt modelId="{1168A248-8567-4413-8C71-7E6DDAFFA2C0}" type="sibTrans" cxnId="{9EC7CD77-2064-4D01-A0AE-5EACFC61E8A1}">
      <dgm:prSet/>
      <dgm:spPr/>
      <dgm:t>
        <a:bodyPr/>
        <a:lstStyle/>
        <a:p>
          <a:endParaRPr lang="en-US"/>
        </a:p>
      </dgm:t>
    </dgm:pt>
    <dgm:pt modelId="{041A90CB-D4F4-4ED9-A113-BB1671423368}">
      <dgm:prSet phldrT="[Text]"/>
      <dgm:spPr>
        <a:solidFill>
          <a:schemeClr val="bg2"/>
        </a:solidFill>
      </dgm:spPr>
      <dgm:t>
        <a:bodyPr/>
        <a:lstStyle/>
        <a:p>
          <a:r>
            <a:rPr lang="en-US"/>
            <a:t>Create Field Ticket</a:t>
          </a:r>
        </a:p>
      </dgm:t>
    </dgm:pt>
    <dgm:pt modelId="{884294FB-7B27-4E6D-ABC8-FD42683C57F6}" type="parTrans" cxnId="{FED25A5D-A967-4E95-9570-C813F47B952D}">
      <dgm:prSet/>
      <dgm:spPr/>
      <dgm:t>
        <a:bodyPr/>
        <a:lstStyle/>
        <a:p>
          <a:endParaRPr lang="en-US"/>
        </a:p>
      </dgm:t>
    </dgm:pt>
    <dgm:pt modelId="{BD7EABA1-E0F4-4369-A2CF-8473FC75169E}" type="sibTrans" cxnId="{FED25A5D-A967-4E95-9570-C813F47B952D}">
      <dgm:prSet/>
      <dgm:spPr/>
      <dgm:t>
        <a:bodyPr/>
        <a:lstStyle/>
        <a:p>
          <a:endParaRPr lang="en-US"/>
        </a:p>
      </dgm:t>
    </dgm:pt>
    <dgm:pt modelId="{FD8AF098-1B2E-4C55-9639-36860D02FD8D}">
      <dgm:prSet phldrT="[Text]"/>
      <dgm:spPr>
        <a:solidFill>
          <a:schemeClr val="bg2"/>
        </a:solidFill>
      </dgm:spPr>
      <dgm:t>
        <a:bodyPr/>
        <a:lstStyle/>
        <a:p>
          <a:r>
            <a:rPr lang="en-US"/>
            <a:t>Approve Field Ticket</a:t>
          </a:r>
        </a:p>
      </dgm:t>
    </dgm:pt>
    <dgm:pt modelId="{CC5D7CEC-045A-47C7-85E9-E2FA347783F6}" type="parTrans" cxnId="{032BB31E-8147-4A86-9669-2BF85998E6F7}">
      <dgm:prSet/>
      <dgm:spPr/>
      <dgm:t>
        <a:bodyPr/>
        <a:lstStyle/>
        <a:p>
          <a:endParaRPr lang="en-US"/>
        </a:p>
      </dgm:t>
    </dgm:pt>
    <dgm:pt modelId="{A58227C0-43AF-4785-A08D-7C5A1C94A015}" type="sibTrans" cxnId="{032BB31E-8147-4A86-9669-2BF85998E6F7}">
      <dgm:prSet/>
      <dgm:spPr/>
      <dgm:t>
        <a:bodyPr/>
        <a:lstStyle/>
        <a:p>
          <a:endParaRPr lang="en-US"/>
        </a:p>
      </dgm:t>
    </dgm:pt>
    <dgm:pt modelId="{F8B77EAE-59E7-40CC-A235-483878B5253A}">
      <dgm:prSet phldrT="[Text]"/>
      <dgm:spPr>
        <a:solidFill>
          <a:schemeClr val="bg2"/>
        </a:solidFill>
      </dgm:spPr>
      <dgm:t>
        <a:bodyPr/>
        <a:lstStyle/>
        <a:p>
          <a:r>
            <a:rPr lang="en-US"/>
            <a:t>Create Invoice</a:t>
          </a:r>
        </a:p>
      </dgm:t>
    </dgm:pt>
    <dgm:pt modelId="{C52944A9-5E5D-407E-B098-C45F36F2C601}" type="parTrans" cxnId="{76E47C1F-E1A9-440E-9CF5-06E0808F11CA}">
      <dgm:prSet/>
      <dgm:spPr/>
      <dgm:t>
        <a:bodyPr/>
        <a:lstStyle/>
        <a:p>
          <a:endParaRPr lang="en-US"/>
        </a:p>
      </dgm:t>
    </dgm:pt>
    <dgm:pt modelId="{3C735781-E8DC-426E-B291-03A51F8EF75B}" type="sibTrans" cxnId="{76E47C1F-E1A9-440E-9CF5-06E0808F11CA}">
      <dgm:prSet/>
      <dgm:spPr/>
      <dgm:t>
        <a:bodyPr/>
        <a:lstStyle/>
        <a:p>
          <a:endParaRPr lang="en-US"/>
        </a:p>
      </dgm:t>
    </dgm:pt>
    <dgm:pt modelId="{33B559C7-CF84-4C13-A91B-1F79B86F34FE}">
      <dgm:prSet phldrT="[Text]"/>
      <dgm:spPr>
        <a:solidFill>
          <a:schemeClr val="bg2"/>
        </a:solidFill>
      </dgm:spPr>
      <dgm:t>
        <a:bodyPr/>
        <a:lstStyle/>
        <a:p>
          <a:r>
            <a:rPr lang="en-US"/>
            <a:t>Approve Invoice</a:t>
          </a:r>
        </a:p>
      </dgm:t>
    </dgm:pt>
    <dgm:pt modelId="{482F0E1F-0626-4B04-9763-19FD61FE60F2}" type="parTrans" cxnId="{9AE63F67-E449-4C0D-898D-3E4CE1237567}">
      <dgm:prSet/>
      <dgm:spPr/>
      <dgm:t>
        <a:bodyPr/>
        <a:lstStyle/>
        <a:p>
          <a:endParaRPr lang="en-US"/>
        </a:p>
      </dgm:t>
    </dgm:pt>
    <dgm:pt modelId="{34D67790-3383-40A7-9EAD-A2EFADF7B6B0}" type="sibTrans" cxnId="{9AE63F67-E449-4C0D-898D-3E4CE1237567}">
      <dgm:prSet/>
      <dgm:spPr/>
      <dgm:t>
        <a:bodyPr/>
        <a:lstStyle/>
        <a:p>
          <a:endParaRPr lang="en-US"/>
        </a:p>
      </dgm:t>
    </dgm:pt>
    <dgm:pt modelId="{2737CFB3-AFEC-4D77-95A7-C65891A15D63}">
      <dgm:prSet phldrT="[Text]"/>
      <dgm:spPr>
        <a:solidFill>
          <a:schemeClr val="bg2"/>
        </a:solidFill>
      </dgm:spPr>
      <dgm:t>
        <a:bodyPr/>
        <a:lstStyle/>
        <a:p>
          <a:r>
            <a:rPr lang="en-US"/>
            <a:t>Payment</a:t>
          </a:r>
        </a:p>
      </dgm:t>
    </dgm:pt>
    <dgm:pt modelId="{60D328DF-50D9-4373-8893-4281F013FF6D}" type="parTrans" cxnId="{BBDED6DD-3C41-468E-9867-346CBF47AF35}">
      <dgm:prSet/>
      <dgm:spPr/>
      <dgm:t>
        <a:bodyPr/>
        <a:lstStyle/>
        <a:p>
          <a:endParaRPr lang="en-US"/>
        </a:p>
      </dgm:t>
    </dgm:pt>
    <dgm:pt modelId="{79A1924C-90B0-418D-9417-6F094EB6C4F5}" type="sibTrans" cxnId="{BBDED6DD-3C41-468E-9867-346CBF47AF35}">
      <dgm:prSet/>
      <dgm:spPr/>
      <dgm:t>
        <a:bodyPr/>
        <a:lstStyle/>
        <a:p>
          <a:endParaRPr lang="en-US"/>
        </a:p>
      </dgm:t>
    </dgm:pt>
    <dgm:pt modelId="{94624864-789F-4A68-B35F-CCDEA2A8AE34}" type="pres">
      <dgm:prSet presAssocID="{F024C0B6-74FB-4DE9-BD33-25619374A63E}" presName="Name0" presStyleCnt="0">
        <dgm:presLayoutVars>
          <dgm:dir/>
          <dgm:resizeHandles val="exact"/>
        </dgm:presLayoutVars>
      </dgm:prSet>
      <dgm:spPr/>
    </dgm:pt>
    <dgm:pt modelId="{2D2ED92C-6ABB-4744-99AC-E46D0AF09E75}" type="pres">
      <dgm:prSet presAssocID="{20AF3B66-7F16-481E-8B57-EFE8C1AA2FE1}" presName="node" presStyleLbl="node1" presStyleIdx="0" presStyleCnt="9">
        <dgm:presLayoutVars>
          <dgm:bulletEnabled val="1"/>
        </dgm:presLayoutVars>
      </dgm:prSet>
      <dgm:spPr/>
    </dgm:pt>
    <dgm:pt modelId="{D14C3B15-088D-4609-B591-482CB07A119F}" type="pres">
      <dgm:prSet presAssocID="{C49C2C57-ADEB-4FA4-BE72-2A62FE588C84}" presName="sibTrans" presStyleLbl="sibTrans2D1" presStyleIdx="0" presStyleCnt="8"/>
      <dgm:spPr/>
    </dgm:pt>
    <dgm:pt modelId="{35DCF36C-1E48-4FE0-A927-A4273E406B98}" type="pres">
      <dgm:prSet presAssocID="{C49C2C57-ADEB-4FA4-BE72-2A62FE588C84}" presName="connectorText" presStyleLbl="sibTrans2D1" presStyleIdx="0" presStyleCnt="8"/>
      <dgm:spPr/>
    </dgm:pt>
    <dgm:pt modelId="{04F2D64F-3CFC-44C1-9444-AF1133AC753E}" type="pres">
      <dgm:prSet presAssocID="{028F03F2-6B33-4A42-9186-925DF0C1B6FE}" presName="node" presStyleLbl="node1" presStyleIdx="1" presStyleCnt="9">
        <dgm:presLayoutVars>
          <dgm:bulletEnabled val="1"/>
        </dgm:presLayoutVars>
      </dgm:prSet>
      <dgm:spPr/>
    </dgm:pt>
    <dgm:pt modelId="{BB55523B-693F-4E67-8C11-D3C814AFBF50}" type="pres">
      <dgm:prSet presAssocID="{ACDB3E86-16D8-45E5-B182-14218880F982}" presName="sibTrans" presStyleLbl="sibTrans2D1" presStyleIdx="1" presStyleCnt="8"/>
      <dgm:spPr/>
    </dgm:pt>
    <dgm:pt modelId="{DC912389-190E-4D95-AE4A-A449F650A179}" type="pres">
      <dgm:prSet presAssocID="{ACDB3E86-16D8-45E5-B182-14218880F982}" presName="connectorText" presStyleLbl="sibTrans2D1" presStyleIdx="1" presStyleCnt="8"/>
      <dgm:spPr/>
    </dgm:pt>
    <dgm:pt modelId="{0EF26189-A514-4855-9009-CB59F756D8B8}" type="pres">
      <dgm:prSet presAssocID="{CE09DCAA-F219-47D5-B12F-70C9A6F2116F}" presName="node" presStyleLbl="node1" presStyleIdx="2" presStyleCnt="9">
        <dgm:presLayoutVars>
          <dgm:bulletEnabled val="1"/>
        </dgm:presLayoutVars>
      </dgm:prSet>
      <dgm:spPr/>
    </dgm:pt>
    <dgm:pt modelId="{70EAF533-9667-4B54-BFFE-DF220FB200E9}" type="pres">
      <dgm:prSet presAssocID="{EB4654F5-9077-4BE5-8C05-B9EE00BD1348}" presName="sibTrans" presStyleLbl="sibTrans2D1" presStyleIdx="2" presStyleCnt="8"/>
      <dgm:spPr/>
    </dgm:pt>
    <dgm:pt modelId="{EB69EDAB-AC04-434E-85FE-E9F97962D604}" type="pres">
      <dgm:prSet presAssocID="{EB4654F5-9077-4BE5-8C05-B9EE00BD1348}" presName="connectorText" presStyleLbl="sibTrans2D1" presStyleIdx="2" presStyleCnt="8"/>
      <dgm:spPr/>
    </dgm:pt>
    <dgm:pt modelId="{F00B413C-9F88-4268-AA00-5D046DA2A1EF}" type="pres">
      <dgm:prSet presAssocID="{87B24B02-B634-4A1B-899F-CF7CFCCD6EAC}" presName="node" presStyleLbl="node1" presStyleIdx="3" presStyleCnt="9">
        <dgm:presLayoutVars>
          <dgm:bulletEnabled val="1"/>
        </dgm:presLayoutVars>
      </dgm:prSet>
      <dgm:spPr/>
    </dgm:pt>
    <dgm:pt modelId="{2C3E748A-75D9-4990-B1F7-8A07FB43A856}" type="pres">
      <dgm:prSet presAssocID="{1168A248-8567-4413-8C71-7E6DDAFFA2C0}" presName="sibTrans" presStyleLbl="sibTrans2D1" presStyleIdx="3" presStyleCnt="8"/>
      <dgm:spPr/>
    </dgm:pt>
    <dgm:pt modelId="{0F830C3C-565B-48DE-9539-2B530AC7F81C}" type="pres">
      <dgm:prSet presAssocID="{1168A248-8567-4413-8C71-7E6DDAFFA2C0}" presName="connectorText" presStyleLbl="sibTrans2D1" presStyleIdx="3" presStyleCnt="8"/>
      <dgm:spPr/>
    </dgm:pt>
    <dgm:pt modelId="{9CAA16C9-E78A-4E85-9217-765214E61D4D}" type="pres">
      <dgm:prSet presAssocID="{041A90CB-D4F4-4ED9-A113-BB1671423368}" presName="node" presStyleLbl="node1" presStyleIdx="4" presStyleCnt="9">
        <dgm:presLayoutVars>
          <dgm:bulletEnabled val="1"/>
        </dgm:presLayoutVars>
      </dgm:prSet>
      <dgm:spPr/>
    </dgm:pt>
    <dgm:pt modelId="{7E4BD7BD-B980-4D7D-ADFB-DE1872E23C84}" type="pres">
      <dgm:prSet presAssocID="{BD7EABA1-E0F4-4369-A2CF-8473FC75169E}" presName="sibTrans" presStyleLbl="sibTrans2D1" presStyleIdx="4" presStyleCnt="8"/>
      <dgm:spPr/>
    </dgm:pt>
    <dgm:pt modelId="{F6B91314-F03D-4677-8035-87787DA68A17}" type="pres">
      <dgm:prSet presAssocID="{BD7EABA1-E0F4-4369-A2CF-8473FC75169E}" presName="connectorText" presStyleLbl="sibTrans2D1" presStyleIdx="4" presStyleCnt="8"/>
      <dgm:spPr/>
    </dgm:pt>
    <dgm:pt modelId="{EAD6A83C-08AA-4BD2-A85D-60F7EF81C637}" type="pres">
      <dgm:prSet presAssocID="{FD8AF098-1B2E-4C55-9639-36860D02FD8D}" presName="node" presStyleLbl="node1" presStyleIdx="5" presStyleCnt="9">
        <dgm:presLayoutVars>
          <dgm:bulletEnabled val="1"/>
        </dgm:presLayoutVars>
      </dgm:prSet>
      <dgm:spPr/>
    </dgm:pt>
    <dgm:pt modelId="{7B2B93FE-FC2A-4868-B132-A37BE75163CA}" type="pres">
      <dgm:prSet presAssocID="{A58227C0-43AF-4785-A08D-7C5A1C94A015}" presName="sibTrans" presStyleLbl="sibTrans2D1" presStyleIdx="5" presStyleCnt="8"/>
      <dgm:spPr/>
    </dgm:pt>
    <dgm:pt modelId="{43F0FB31-54B4-4E3B-B3A6-33995D655037}" type="pres">
      <dgm:prSet presAssocID="{A58227C0-43AF-4785-A08D-7C5A1C94A015}" presName="connectorText" presStyleLbl="sibTrans2D1" presStyleIdx="5" presStyleCnt="8"/>
      <dgm:spPr/>
    </dgm:pt>
    <dgm:pt modelId="{3B28FE7F-DF42-4D5B-A0AB-478962D754FA}" type="pres">
      <dgm:prSet presAssocID="{F8B77EAE-59E7-40CC-A235-483878B5253A}" presName="node" presStyleLbl="node1" presStyleIdx="6" presStyleCnt="9">
        <dgm:presLayoutVars>
          <dgm:bulletEnabled val="1"/>
        </dgm:presLayoutVars>
      </dgm:prSet>
      <dgm:spPr/>
    </dgm:pt>
    <dgm:pt modelId="{C13CC2C2-B7CD-4951-9573-5D6C216EC14C}" type="pres">
      <dgm:prSet presAssocID="{3C735781-E8DC-426E-B291-03A51F8EF75B}" presName="sibTrans" presStyleLbl="sibTrans2D1" presStyleIdx="6" presStyleCnt="8"/>
      <dgm:spPr/>
    </dgm:pt>
    <dgm:pt modelId="{0F947B42-028A-492A-BFBC-D0BF69163892}" type="pres">
      <dgm:prSet presAssocID="{3C735781-E8DC-426E-B291-03A51F8EF75B}" presName="connectorText" presStyleLbl="sibTrans2D1" presStyleIdx="6" presStyleCnt="8"/>
      <dgm:spPr/>
    </dgm:pt>
    <dgm:pt modelId="{FBB8232F-A2AA-41E4-8F94-5B3813E76A11}" type="pres">
      <dgm:prSet presAssocID="{33B559C7-CF84-4C13-A91B-1F79B86F34FE}" presName="node" presStyleLbl="node1" presStyleIdx="7" presStyleCnt="9">
        <dgm:presLayoutVars>
          <dgm:bulletEnabled val="1"/>
        </dgm:presLayoutVars>
      </dgm:prSet>
      <dgm:spPr/>
    </dgm:pt>
    <dgm:pt modelId="{BD9D1921-65BE-4ADC-BE30-4A41B1260ED4}" type="pres">
      <dgm:prSet presAssocID="{34D67790-3383-40A7-9EAD-A2EFADF7B6B0}" presName="sibTrans" presStyleLbl="sibTrans2D1" presStyleIdx="7" presStyleCnt="8"/>
      <dgm:spPr/>
    </dgm:pt>
    <dgm:pt modelId="{A6462B17-5C52-482A-BB26-6926757994AC}" type="pres">
      <dgm:prSet presAssocID="{34D67790-3383-40A7-9EAD-A2EFADF7B6B0}" presName="connectorText" presStyleLbl="sibTrans2D1" presStyleIdx="7" presStyleCnt="8"/>
      <dgm:spPr/>
    </dgm:pt>
    <dgm:pt modelId="{0DD68647-D26B-4E21-AE82-C2C12AE35E32}" type="pres">
      <dgm:prSet presAssocID="{2737CFB3-AFEC-4D77-95A7-C65891A15D63}" presName="node" presStyleLbl="node1" presStyleIdx="8" presStyleCnt="9">
        <dgm:presLayoutVars>
          <dgm:bulletEnabled val="1"/>
        </dgm:presLayoutVars>
      </dgm:prSet>
      <dgm:spPr/>
    </dgm:pt>
  </dgm:ptLst>
  <dgm:cxnLst>
    <dgm:cxn modelId="{67220D02-34E9-4930-A18F-D41F761FF3D5}" srcId="{F024C0B6-74FB-4DE9-BD33-25619374A63E}" destId="{CE09DCAA-F219-47D5-B12F-70C9A6F2116F}" srcOrd="2" destOrd="0" parTransId="{893A462C-A969-4BD7-B0E1-38BDC0B7D138}" sibTransId="{EB4654F5-9077-4BE5-8C05-B9EE00BD1348}"/>
    <dgm:cxn modelId="{1A8CC902-9F75-4735-A1B1-3F860AA44152}" type="presOf" srcId="{BD7EABA1-E0F4-4369-A2CF-8473FC75169E}" destId="{7E4BD7BD-B980-4D7D-ADFB-DE1872E23C84}" srcOrd="0" destOrd="0" presId="urn:microsoft.com/office/officeart/2005/8/layout/process1"/>
    <dgm:cxn modelId="{DFCFE91D-B97C-466F-AF84-E1ABFD7650C0}" type="presOf" srcId="{CE09DCAA-F219-47D5-B12F-70C9A6F2116F}" destId="{0EF26189-A514-4855-9009-CB59F756D8B8}" srcOrd="0" destOrd="0" presId="urn:microsoft.com/office/officeart/2005/8/layout/process1"/>
    <dgm:cxn modelId="{032BB31E-8147-4A86-9669-2BF85998E6F7}" srcId="{F024C0B6-74FB-4DE9-BD33-25619374A63E}" destId="{FD8AF098-1B2E-4C55-9639-36860D02FD8D}" srcOrd="5" destOrd="0" parTransId="{CC5D7CEC-045A-47C7-85E9-E2FA347783F6}" sibTransId="{A58227C0-43AF-4785-A08D-7C5A1C94A015}"/>
    <dgm:cxn modelId="{76E47C1F-E1A9-440E-9CF5-06E0808F11CA}" srcId="{F024C0B6-74FB-4DE9-BD33-25619374A63E}" destId="{F8B77EAE-59E7-40CC-A235-483878B5253A}" srcOrd="6" destOrd="0" parTransId="{C52944A9-5E5D-407E-B098-C45F36F2C601}" sibTransId="{3C735781-E8DC-426E-B291-03A51F8EF75B}"/>
    <dgm:cxn modelId="{8AFCDF40-B6A0-49E2-BFC5-F5D2B67D0FE0}" type="presOf" srcId="{87B24B02-B634-4A1B-899F-CF7CFCCD6EAC}" destId="{F00B413C-9F88-4268-AA00-5D046DA2A1EF}" srcOrd="0" destOrd="0" presId="urn:microsoft.com/office/officeart/2005/8/layout/process1"/>
    <dgm:cxn modelId="{F054F45C-B3E3-42C2-8093-44F3B9406F91}" type="presOf" srcId="{F8B77EAE-59E7-40CC-A235-483878B5253A}" destId="{3B28FE7F-DF42-4D5B-A0AB-478962D754FA}" srcOrd="0" destOrd="0" presId="urn:microsoft.com/office/officeart/2005/8/layout/process1"/>
    <dgm:cxn modelId="{FED25A5D-A967-4E95-9570-C813F47B952D}" srcId="{F024C0B6-74FB-4DE9-BD33-25619374A63E}" destId="{041A90CB-D4F4-4ED9-A113-BB1671423368}" srcOrd="4" destOrd="0" parTransId="{884294FB-7B27-4E6D-ABC8-FD42683C57F6}" sibTransId="{BD7EABA1-E0F4-4369-A2CF-8473FC75169E}"/>
    <dgm:cxn modelId="{9AE63F67-E449-4C0D-898D-3E4CE1237567}" srcId="{F024C0B6-74FB-4DE9-BD33-25619374A63E}" destId="{33B559C7-CF84-4C13-A91B-1F79B86F34FE}" srcOrd="7" destOrd="0" parTransId="{482F0E1F-0626-4B04-9763-19FD61FE60F2}" sibTransId="{34D67790-3383-40A7-9EAD-A2EFADF7B6B0}"/>
    <dgm:cxn modelId="{A36AF34B-64F9-4E5D-97B3-08353C10FC13}" type="presOf" srcId="{3C735781-E8DC-426E-B291-03A51F8EF75B}" destId="{C13CC2C2-B7CD-4951-9573-5D6C216EC14C}" srcOrd="0" destOrd="0" presId="urn:microsoft.com/office/officeart/2005/8/layout/process1"/>
    <dgm:cxn modelId="{D84F514D-BABF-4432-82F7-0B6E3E0F7831}" type="presOf" srcId="{BD7EABA1-E0F4-4369-A2CF-8473FC75169E}" destId="{F6B91314-F03D-4677-8035-87787DA68A17}" srcOrd="1" destOrd="0" presId="urn:microsoft.com/office/officeart/2005/8/layout/process1"/>
    <dgm:cxn modelId="{25E7CD4E-BBAB-4D16-A8D3-DF83FDAB436C}" type="presOf" srcId="{1168A248-8567-4413-8C71-7E6DDAFFA2C0}" destId="{2C3E748A-75D9-4990-B1F7-8A07FB43A856}" srcOrd="0" destOrd="0" presId="urn:microsoft.com/office/officeart/2005/8/layout/process1"/>
    <dgm:cxn modelId="{1C0DCB51-3495-408A-9FF6-42184249DF1B}" type="presOf" srcId="{EB4654F5-9077-4BE5-8C05-B9EE00BD1348}" destId="{70EAF533-9667-4B54-BFFE-DF220FB200E9}" srcOrd="0" destOrd="0" presId="urn:microsoft.com/office/officeart/2005/8/layout/process1"/>
    <dgm:cxn modelId="{44FC1874-04E3-4AFC-96E7-FAC0E583D31D}" type="presOf" srcId="{C49C2C57-ADEB-4FA4-BE72-2A62FE588C84}" destId="{35DCF36C-1E48-4FE0-A927-A4273E406B98}" srcOrd="1" destOrd="0" presId="urn:microsoft.com/office/officeart/2005/8/layout/process1"/>
    <dgm:cxn modelId="{80532A55-BC77-400F-AFC4-409BBEB190CD}" type="presOf" srcId="{1168A248-8567-4413-8C71-7E6DDAFFA2C0}" destId="{0F830C3C-565B-48DE-9539-2B530AC7F81C}" srcOrd="1" destOrd="0" presId="urn:microsoft.com/office/officeart/2005/8/layout/process1"/>
    <dgm:cxn modelId="{21A1E375-6E4E-4FB9-807A-A812EA40FBEC}" type="presOf" srcId="{2737CFB3-AFEC-4D77-95A7-C65891A15D63}" destId="{0DD68647-D26B-4E21-AE82-C2C12AE35E32}" srcOrd="0" destOrd="0" presId="urn:microsoft.com/office/officeart/2005/8/layout/process1"/>
    <dgm:cxn modelId="{9EC7CD77-2064-4D01-A0AE-5EACFC61E8A1}" srcId="{F024C0B6-74FB-4DE9-BD33-25619374A63E}" destId="{87B24B02-B634-4A1B-899F-CF7CFCCD6EAC}" srcOrd="3" destOrd="0" parTransId="{ECF1016E-5D34-4ED7-B764-A4718F842A3F}" sibTransId="{1168A248-8567-4413-8C71-7E6DDAFFA2C0}"/>
    <dgm:cxn modelId="{62BC4A79-ECEC-4A6A-99FA-175CE3840BA0}" type="presOf" srcId="{34D67790-3383-40A7-9EAD-A2EFADF7B6B0}" destId="{A6462B17-5C52-482A-BB26-6926757994AC}" srcOrd="1" destOrd="0" presId="urn:microsoft.com/office/officeart/2005/8/layout/process1"/>
    <dgm:cxn modelId="{6823B57F-9CD8-4B0A-9D50-6F6C462616CB}" type="presOf" srcId="{A58227C0-43AF-4785-A08D-7C5A1C94A015}" destId="{7B2B93FE-FC2A-4868-B132-A37BE75163CA}" srcOrd="0" destOrd="0" presId="urn:microsoft.com/office/officeart/2005/8/layout/process1"/>
    <dgm:cxn modelId="{4EF37083-9AB0-4DC7-9731-75270262E839}" type="presOf" srcId="{ACDB3E86-16D8-45E5-B182-14218880F982}" destId="{DC912389-190E-4D95-AE4A-A449F650A179}" srcOrd="1" destOrd="0" presId="urn:microsoft.com/office/officeart/2005/8/layout/process1"/>
    <dgm:cxn modelId="{C1B74187-0415-42D4-9BD6-A46DB1AF204F}" type="presOf" srcId="{F024C0B6-74FB-4DE9-BD33-25619374A63E}" destId="{94624864-789F-4A68-B35F-CCDEA2A8AE34}" srcOrd="0" destOrd="0" presId="urn:microsoft.com/office/officeart/2005/8/layout/process1"/>
    <dgm:cxn modelId="{DF4F918C-7870-4C92-B4E7-0E81EDF7873A}" type="presOf" srcId="{A58227C0-43AF-4785-A08D-7C5A1C94A015}" destId="{43F0FB31-54B4-4E3B-B3A6-33995D655037}" srcOrd="1" destOrd="0" presId="urn:microsoft.com/office/officeart/2005/8/layout/process1"/>
    <dgm:cxn modelId="{F94DCFA2-5A21-44A9-BD98-F44FB5961BDA}" type="presOf" srcId="{3C735781-E8DC-426E-B291-03A51F8EF75B}" destId="{0F947B42-028A-492A-BFBC-D0BF69163892}" srcOrd="1" destOrd="0" presId="urn:microsoft.com/office/officeart/2005/8/layout/process1"/>
    <dgm:cxn modelId="{511D15B5-0FB0-4722-9390-35BE5F876A38}" srcId="{F024C0B6-74FB-4DE9-BD33-25619374A63E}" destId="{20AF3B66-7F16-481E-8B57-EFE8C1AA2FE1}" srcOrd="0" destOrd="0" parTransId="{12EA1201-D16F-4808-8EB2-5DC285505BE8}" sibTransId="{C49C2C57-ADEB-4FA4-BE72-2A62FE588C84}"/>
    <dgm:cxn modelId="{C2F4CCB5-6A40-445B-A20B-3109388AC774}" type="presOf" srcId="{041A90CB-D4F4-4ED9-A113-BB1671423368}" destId="{9CAA16C9-E78A-4E85-9217-765214E61D4D}" srcOrd="0" destOrd="0" presId="urn:microsoft.com/office/officeart/2005/8/layout/process1"/>
    <dgm:cxn modelId="{447662BF-C82C-4926-B471-18B63454DA46}" type="presOf" srcId="{33B559C7-CF84-4C13-A91B-1F79B86F34FE}" destId="{FBB8232F-A2AA-41E4-8F94-5B3813E76A11}" srcOrd="0" destOrd="0" presId="urn:microsoft.com/office/officeart/2005/8/layout/process1"/>
    <dgm:cxn modelId="{0E528CC2-EE59-4590-A7D5-30420D4F951A}" type="presOf" srcId="{EB4654F5-9077-4BE5-8C05-B9EE00BD1348}" destId="{EB69EDAB-AC04-434E-85FE-E9F97962D604}" srcOrd="1" destOrd="0" presId="urn:microsoft.com/office/officeart/2005/8/layout/process1"/>
    <dgm:cxn modelId="{26F76BD9-33DF-480E-8B3E-DA5ECFCA8357}" type="presOf" srcId="{FD8AF098-1B2E-4C55-9639-36860D02FD8D}" destId="{EAD6A83C-08AA-4BD2-A85D-60F7EF81C637}" srcOrd="0" destOrd="0" presId="urn:microsoft.com/office/officeart/2005/8/layout/process1"/>
    <dgm:cxn modelId="{0C4276D9-F2A4-47FD-8D49-8185168F4D0C}" type="presOf" srcId="{028F03F2-6B33-4A42-9186-925DF0C1B6FE}" destId="{04F2D64F-3CFC-44C1-9444-AF1133AC753E}" srcOrd="0" destOrd="0" presId="urn:microsoft.com/office/officeart/2005/8/layout/process1"/>
    <dgm:cxn modelId="{013F7EDC-FE1D-4DD0-984B-00584438535F}" srcId="{F024C0B6-74FB-4DE9-BD33-25619374A63E}" destId="{028F03F2-6B33-4A42-9186-925DF0C1B6FE}" srcOrd="1" destOrd="0" parTransId="{E6812880-3B27-4AA3-A1DD-733CFE979FAE}" sibTransId="{ACDB3E86-16D8-45E5-B182-14218880F982}"/>
    <dgm:cxn modelId="{BBDED6DD-3C41-468E-9867-346CBF47AF35}" srcId="{F024C0B6-74FB-4DE9-BD33-25619374A63E}" destId="{2737CFB3-AFEC-4D77-95A7-C65891A15D63}" srcOrd="8" destOrd="0" parTransId="{60D328DF-50D9-4373-8893-4281F013FF6D}" sibTransId="{79A1924C-90B0-418D-9417-6F094EB6C4F5}"/>
    <dgm:cxn modelId="{837EA5E3-C430-4CAE-B7E9-475681E5A85E}" type="presOf" srcId="{C49C2C57-ADEB-4FA4-BE72-2A62FE588C84}" destId="{D14C3B15-088D-4609-B591-482CB07A119F}" srcOrd="0" destOrd="0" presId="urn:microsoft.com/office/officeart/2005/8/layout/process1"/>
    <dgm:cxn modelId="{933522E5-97F4-4919-8F0C-182323BD4045}" type="presOf" srcId="{20AF3B66-7F16-481E-8B57-EFE8C1AA2FE1}" destId="{2D2ED92C-6ABB-4744-99AC-E46D0AF09E75}" srcOrd="0" destOrd="0" presId="urn:microsoft.com/office/officeart/2005/8/layout/process1"/>
    <dgm:cxn modelId="{D82591E6-DD73-4CDE-B4D8-93DDD72F77CC}" type="presOf" srcId="{ACDB3E86-16D8-45E5-B182-14218880F982}" destId="{BB55523B-693F-4E67-8C11-D3C814AFBF50}" srcOrd="0" destOrd="0" presId="urn:microsoft.com/office/officeart/2005/8/layout/process1"/>
    <dgm:cxn modelId="{49E5F7EF-C543-4526-8D9A-8DD3FCF57783}" type="presOf" srcId="{34D67790-3383-40A7-9EAD-A2EFADF7B6B0}" destId="{BD9D1921-65BE-4ADC-BE30-4A41B1260ED4}" srcOrd="0" destOrd="0" presId="urn:microsoft.com/office/officeart/2005/8/layout/process1"/>
    <dgm:cxn modelId="{FFC302F6-EDE0-41F4-8F67-8DD17CE3AFF4}" type="presParOf" srcId="{94624864-789F-4A68-B35F-CCDEA2A8AE34}" destId="{2D2ED92C-6ABB-4744-99AC-E46D0AF09E75}" srcOrd="0" destOrd="0" presId="urn:microsoft.com/office/officeart/2005/8/layout/process1"/>
    <dgm:cxn modelId="{28C5B7D2-7F8D-442A-9D05-7A76875448C3}" type="presParOf" srcId="{94624864-789F-4A68-B35F-CCDEA2A8AE34}" destId="{D14C3B15-088D-4609-B591-482CB07A119F}" srcOrd="1" destOrd="0" presId="urn:microsoft.com/office/officeart/2005/8/layout/process1"/>
    <dgm:cxn modelId="{197A06B4-FCE3-4E92-B081-6F35CAC2D2F7}" type="presParOf" srcId="{D14C3B15-088D-4609-B591-482CB07A119F}" destId="{35DCF36C-1E48-4FE0-A927-A4273E406B98}" srcOrd="0" destOrd="0" presId="urn:microsoft.com/office/officeart/2005/8/layout/process1"/>
    <dgm:cxn modelId="{E7CA0577-0027-446D-B7E4-87EBF3ACD6E7}" type="presParOf" srcId="{94624864-789F-4A68-B35F-CCDEA2A8AE34}" destId="{04F2D64F-3CFC-44C1-9444-AF1133AC753E}" srcOrd="2" destOrd="0" presId="urn:microsoft.com/office/officeart/2005/8/layout/process1"/>
    <dgm:cxn modelId="{27BA51D3-1D3E-473F-81C3-C5642B39D84F}" type="presParOf" srcId="{94624864-789F-4A68-B35F-CCDEA2A8AE34}" destId="{BB55523B-693F-4E67-8C11-D3C814AFBF50}" srcOrd="3" destOrd="0" presId="urn:microsoft.com/office/officeart/2005/8/layout/process1"/>
    <dgm:cxn modelId="{29FD9A63-B663-4872-B6E8-A669E8FF0144}" type="presParOf" srcId="{BB55523B-693F-4E67-8C11-D3C814AFBF50}" destId="{DC912389-190E-4D95-AE4A-A449F650A179}" srcOrd="0" destOrd="0" presId="urn:microsoft.com/office/officeart/2005/8/layout/process1"/>
    <dgm:cxn modelId="{1A633247-0F68-49C2-ACC3-D9128024209E}" type="presParOf" srcId="{94624864-789F-4A68-B35F-CCDEA2A8AE34}" destId="{0EF26189-A514-4855-9009-CB59F756D8B8}" srcOrd="4" destOrd="0" presId="urn:microsoft.com/office/officeart/2005/8/layout/process1"/>
    <dgm:cxn modelId="{D527160C-284D-4812-9439-A3A860AEEF77}" type="presParOf" srcId="{94624864-789F-4A68-B35F-CCDEA2A8AE34}" destId="{70EAF533-9667-4B54-BFFE-DF220FB200E9}" srcOrd="5" destOrd="0" presId="urn:microsoft.com/office/officeart/2005/8/layout/process1"/>
    <dgm:cxn modelId="{413EB94B-B6EC-4D89-B42A-0BDD7F69D90E}" type="presParOf" srcId="{70EAF533-9667-4B54-BFFE-DF220FB200E9}" destId="{EB69EDAB-AC04-434E-85FE-E9F97962D604}" srcOrd="0" destOrd="0" presId="urn:microsoft.com/office/officeart/2005/8/layout/process1"/>
    <dgm:cxn modelId="{10A9B324-BC99-47E5-98DE-9F561300D84F}" type="presParOf" srcId="{94624864-789F-4A68-B35F-CCDEA2A8AE34}" destId="{F00B413C-9F88-4268-AA00-5D046DA2A1EF}" srcOrd="6" destOrd="0" presId="urn:microsoft.com/office/officeart/2005/8/layout/process1"/>
    <dgm:cxn modelId="{C7B7939E-2F63-4EBD-8102-AD91E90D9CC6}" type="presParOf" srcId="{94624864-789F-4A68-B35F-CCDEA2A8AE34}" destId="{2C3E748A-75D9-4990-B1F7-8A07FB43A856}" srcOrd="7" destOrd="0" presId="urn:microsoft.com/office/officeart/2005/8/layout/process1"/>
    <dgm:cxn modelId="{11D4842F-7842-4F59-AC5F-809A95A87081}" type="presParOf" srcId="{2C3E748A-75D9-4990-B1F7-8A07FB43A856}" destId="{0F830C3C-565B-48DE-9539-2B530AC7F81C}" srcOrd="0" destOrd="0" presId="urn:microsoft.com/office/officeart/2005/8/layout/process1"/>
    <dgm:cxn modelId="{099976DD-220F-4265-B791-58D8D0E37DD7}" type="presParOf" srcId="{94624864-789F-4A68-B35F-CCDEA2A8AE34}" destId="{9CAA16C9-E78A-4E85-9217-765214E61D4D}" srcOrd="8" destOrd="0" presId="urn:microsoft.com/office/officeart/2005/8/layout/process1"/>
    <dgm:cxn modelId="{F8E89360-CE8B-4333-94E5-78A40A97EA30}" type="presParOf" srcId="{94624864-789F-4A68-B35F-CCDEA2A8AE34}" destId="{7E4BD7BD-B980-4D7D-ADFB-DE1872E23C84}" srcOrd="9" destOrd="0" presId="urn:microsoft.com/office/officeart/2005/8/layout/process1"/>
    <dgm:cxn modelId="{136C23B6-F8AF-4517-9D43-624E0BD8183E}" type="presParOf" srcId="{7E4BD7BD-B980-4D7D-ADFB-DE1872E23C84}" destId="{F6B91314-F03D-4677-8035-87787DA68A17}" srcOrd="0" destOrd="0" presId="urn:microsoft.com/office/officeart/2005/8/layout/process1"/>
    <dgm:cxn modelId="{90D66C9E-8FB9-43CB-9C41-0E603A00B761}" type="presParOf" srcId="{94624864-789F-4A68-B35F-CCDEA2A8AE34}" destId="{EAD6A83C-08AA-4BD2-A85D-60F7EF81C637}" srcOrd="10" destOrd="0" presId="urn:microsoft.com/office/officeart/2005/8/layout/process1"/>
    <dgm:cxn modelId="{A979EB89-7EFF-4C7C-8F21-7C39838E2D1D}" type="presParOf" srcId="{94624864-789F-4A68-B35F-CCDEA2A8AE34}" destId="{7B2B93FE-FC2A-4868-B132-A37BE75163CA}" srcOrd="11" destOrd="0" presId="urn:microsoft.com/office/officeart/2005/8/layout/process1"/>
    <dgm:cxn modelId="{9F5970B1-9BC7-44F3-9D92-38ACBECF908F}" type="presParOf" srcId="{7B2B93FE-FC2A-4868-B132-A37BE75163CA}" destId="{43F0FB31-54B4-4E3B-B3A6-33995D655037}" srcOrd="0" destOrd="0" presId="urn:microsoft.com/office/officeart/2005/8/layout/process1"/>
    <dgm:cxn modelId="{47E8C961-D6D0-431A-80ED-69F524B2002C}" type="presParOf" srcId="{94624864-789F-4A68-B35F-CCDEA2A8AE34}" destId="{3B28FE7F-DF42-4D5B-A0AB-478962D754FA}" srcOrd="12" destOrd="0" presId="urn:microsoft.com/office/officeart/2005/8/layout/process1"/>
    <dgm:cxn modelId="{DC0641E1-8E80-4104-98A3-74472227B5B9}" type="presParOf" srcId="{94624864-789F-4A68-B35F-CCDEA2A8AE34}" destId="{C13CC2C2-B7CD-4951-9573-5D6C216EC14C}" srcOrd="13" destOrd="0" presId="urn:microsoft.com/office/officeart/2005/8/layout/process1"/>
    <dgm:cxn modelId="{049E3815-EF36-4F03-BA41-E2721AEEA102}" type="presParOf" srcId="{C13CC2C2-B7CD-4951-9573-5D6C216EC14C}" destId="{0F947B42-028A-492A-BFBC-D0BF69163892}" srcOrd="0" destOrd="0" presId="urn:microsoft.com/office/officeart/2005/8/layout/process1"/>
    <dgm:cxn modelId="{A1F61CA3-3484-47BD-8E24-49627CC7E341}" type="presParOf" srcId="{94624864-789F-4A68-B35F-CCDEA2A8AE34}" destId="{FBB8232F-A2AA-41E4-8F94-5B3813E76A11}" srcOrd="14" destOrd="0" presId="urn:microsoft.com/office/officeart/2005/8/layout/process1"/>
    <dgm:cxn modelId="{A84DBB00-D8B7-4424-891E-FDA6114CF0F0}" type="presParOf" srcId="{94624864-789F-4A68-B35F-CCDEA2A8AE34}" destId="{BD9D1921-65BE-4ADC-BE30-4A41B1260ED4}" srcOrd="15" destOrd="0" presId="urn:microsoft.com/office/officeart/2005/8/layout/process1"/>
    <dgm:cxn modelId="{1B7CDE3E-4200-438E-8B31-7C0BFF65D41E}" type="presParOf" srcId="{BD9D1921-65BE-4ADC-BE30-4A41B1260ED4}" destId="{A6462B17-5C52-482A-BB26-6926757994AC}" srcOrd="0" destOrd="0" presId="urn:microsoft.com/office/officeart/2005/8/layout/process1"/>
    <dgm:cxn modelId="{012F754D-BC32-48BF-969E-97E42725BE39}" type="presParOf" srcId="{94624864-789F-4A68-B35F-CCDEA2A8AE34}" destId="{0DD68647-D26B-4E21-AE82-C2C12AE35E32}" srcOrd="1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rgbClr val="00A99D"/>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rgbClr val="00A99D"/>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rgbClr val="00A99D"/>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rgbClr val="00A99D"/>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rgbClr val="00A99D"/>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chemeClr val="bg1">
            <a:lumMod val="75000"/>
          </a:schemeClr>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chemeClr val="bg1">
            <a:lumMod val="75000"/>
          </a:schemeClr>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chemeClr val="bg1">
            <a:lumMod val="75000"/>
          </a:schemeClr>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chemeClr val="bg1">
            <a:lumMod val="75000"/>
          </a:schemeClr>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rgbClr val="00A99D"/>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chemeClr val="bg1">
            <a:lumMod val="75000"/>
          </a:schemeClr>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chemeClr val="bg1">
            <a:lumMod val="75000"/>
          </a:schemeClr>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EA7C7E-26F2-43A1-AA00-54413E9E1D7A}"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CDA59C2F-E935-4277-8071-D3D612BBD35B}">
      <dgm:prSet phldrT="[Text]" custT="1"/>
      <dgm:spPr>
        <a:noFill/>
        <a:ln>
          <a:solidFill>
            <a:srgbClr val="00A99D"/>
          </a:solidFill>
        </a:ln>
      </dgm:spPr>
      <dgm:t>
        <a:bodyPr/>
        <a:lstStyle/>
        <a:p>
          <a:pPr algn="l">
            <a:buClrTx/>
            <a:buSzTx/>
            <a:buFont typeface="+mj-lt"/>
            <a:buNone/>
          </a:pPr>
          <a:r>
            <a:rPr kumimoji="0" lang="en-US" sz="1400" b="0" i="0" u="none" strike="noStrike"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Enter your </a:t>
          </a:r>
          <a:r>
            <a:rPr kumimoji="0" lang="en-US" sz="1400" b="1" i="0" u="none" strike="noStrike"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Username</a:t>
          </a:r>
          <a:r>
            <a:rPr kumimoji="0" lang="en-US" sz="1400" b="0" i="0" u="none" strike="noStrike"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created while registering</a:t>
          </a:r>
        </a:p>
      </dgm:t>
    </dgm:pt>
    <dgm:pt modelId="{2F42116A-DE1A-44AC-A02B-679D840E79FD}" type="parTrans" cxnId="{34EEE7A3-11DA-4520-90D0-74131AED9C0D}">
      <dgm:prSet/>
      <dgm:spPr/>
      <dgm:t>
        <a:bodyPr/>
        <a:lstStyle/>
        <a:p>
          <a:endParaRPr lang="en-US" sz="1100" b="0">
            <a:solidFill>
              <a:schemeClr val="tx1"/>
            </a:solidFill>
            <a:latin typeface="Calibri" panose="020F0502020204030204" pitchFamily="34" charset="0"/>
            <a:cs typeface="Calibri" panose="020F0502020204030204" pitchFamily="34" charset="0"/>
          </a:endParaRPr>
        </a:p>
      </dgm:t>
    </dgm:pt>
    <dgm:pt modelId="{0CDFFC85-584E-4036-A49C-E073C746C30D}" type="sibTrans" cxnId="{34EEE7A3-11DA-4520-90D0-74131AED9C0D}">
      <dgm:prSet/>
      <dgm:spPr/>
      <dgm:t>
        <a:bodyPr/>
        <a:lstStyle/>
        <a:p>
          <a:endParaRPr lang="en-US" sz="1100" b="0">
            <a:solidFill>
              <a:schemeClr val="tx1"/>
            </a:solidFill>
            <a:latin typeface="Calibri" panose="020F0502020204030204" pitchFamily="34" charset="0"/>
            <a:cs typeface="Calibri" panose="020F0502020204030204" pitchFamily="34" charset="0"/>
          </a:endParaRPr>
        </a:p>
      </dgm:t>
    </dgm:pt>
    <dgm:pt modelId="{022A8F79-9BA2-422F-BF9D-733A40E498B6}">
      <dgm:prSet custT="1"/>
      <dgm:spPr>
        <a:noFill/>
        <a:ln>
          <a:solidFill>
            <a:srgbClr val="00A99D"/>
          </a:solidFill>
        </a:ln>
      </dgm:spPr>
      <dgm:t>
        <a:bodyPr anchor="ctr"/>
        <a:lstStyle/>
        <a:p>
          <a:pPr algn="l"/>
          <a:r>
            <a:rPr lang="en-US" sz="1400" b="0">
              <a:solidFill>
                <a:schemeClr val="tx1"/>
              </a:solidFill>
              <a:latin typeface="Calibri" panose="020F0502020204030204" pitchFamily="34" charset="0"/>
              <a:cs typeface="Calibri" panose="020F0502020204030204" pitchFamily="34" charset="0"/>
            </a:rPr>
            <a:t>Click the </a:t>
          </a:r>
          <a:r>
            <a:rPr lang="en-US" sz="1400" b="1">
              <a:solidFill>
                <a:schemeClr val="tx1"/>
              </a:solidFill>
              <a:latin typeface="Calibri" panose="020F0502020204030204" pitchFamily="34" charset="0"/>
              <a:cs typeface="Calibri" panose="020F0502020204030204" pitchFamily="34" charset="0"/>
            </a:rPr>
            <a:t>Sign In </a:t>
          </a:r>
          <a:r>
            <a:rPr lang="en-US" sz="1400" b="0">
              <a:solidFill>
                <a:schemeClr val="tx1"/>
              </a:solidFill>
              <a:latin typeface="Calibri" panose="020F0502020204030204" pitchFamily="34" charset="0"/>
              <a:cs typeface="Calibri" panose="020F0502020204030204" pitchFamily="34" charset="0"/>
            </a:rPr>
            <a:t>button, to login to Business Network</a:t>
          </a:r>
        </a:p>
      </dgm:t>
    </dgm:pt>
    <dgm:pt modelId="{47340E82-E004-46B8-8167-358A8CB7DF3A}" type="parTrans" cxnId="{11A3D90A-475F-469C-842D-D2A455E48C0D}">
      <dgm:prSet/>
      <dgm:spPr/>
      <dgm:t>
        <a:bodyPr/>
        <a:lstStyle/>
        <a:p>
          <a:endParaRPr lang="en-US" sz="1100" b="0">
            <a:solidFill>
              <a:schemeClr val="tx1"/>
            </a:solidFill>
            <a:latin typeface="Calibri" panose="020F0502020204030204" pitchFamily="34" charset="0"/>
            <a:cs typeface="Calibri" panose="020F0502020204030204" pitchFamily="34" charset="0"/>
          </a:endParaRPr>
        </a:p>
      </dgm:t>
    </dgm:pt>
    <dgm:pt modelId="{43B5A797-A79E-4E9B-96D6-E04374DB6F19}" type="sibTrans" cxnId="{11A3D90A-475F-469C-842D-D2A455E48C0D}">
      <dgm:prSet/>
      <dgm:spPr/>
      <dgm:t>
        <a:bodyPr/>
        <a:lstStyle/>
        <a:p>
          <a:endParaRPr lang="en-US" sz="1100" b="0">
            <a:solidFill>
              <a:schemeClr val="tx1"/>
            </a:solidFill>
            <a:latin typeface="Calibri" panose="020F0502020204030204" pitchFamily="34" charset="0"/>
            <a:cs typeface="Calibri" panose="020F0502020204030204" pitchFamily="34" charset="0"/>
          </a:endParaRPr>
        </a:p>
      </dgm:t>
    </dgm:pt>
    <dgm:pt modelId="{F0CD6B9E-F096-40B1-8BC8-BDF4C45B8B98}">
      <dgm:prSet phldrT="[Text]" custT="1"/>
      <dgm:spPr>
        <a:noFill/>
        <a:ln>
          <a:solidFill>
            <a:srgbClr val="00A99D"/>
          </a:solidFill>
        </a:ln>
      </dgm:spPr>
      <dgm:t>
        <a:bodyPr anchor="ctr"/>
        <a:lstStyle/>
        <a:p>
          <a:pPr algn="l">
            <a:buClrTx/>
            <a:buSzTx/>
            <a:buFont typeface="+mj-lt"/>
            <a:buNone/>
          </a:pPr>
          <a:r>
            <a:rPr kumimoji="0" lang="en-US" sz="1400" b="0" i="0" u="none" strike="noStrike"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Enter your </a:t>
          </a:r>
          <a:r>
            <a:rPr kumimoji="0" lang="en-US" sz="1400" b="1" i="0" u="none" strike="noStrike"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Password</a:t>
          </a:r>
          <a:r>
            <a:rPr kumimoji="0" lang="en-US" sz="1400" b="0" i="0" u="none" strike="noStrike"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created while registering</a:t>
          </a:r>
        </a:p>
      </dgm:t>
    </dgm:pt>
    <dgm:pt modelId="{E6A36CE5-5431-469A-9F6C-ABB3FAC1A709}" type="parTrans" cxnId="{2A1BF74D-4D08-4B19-9D3F-3D568F5BE257}">
      <dgm:prSet/>
      <dgm:spPr/>
      <dgm:t>
        <a:bodyPr/>
        <a:lstStyle/>
        <a:p>
          <a:endParaRPr lang="en-US" sz="1100" b="0">
            <a:solidFill>
              <a:schemeClr val="tx1"/>
            </a:solidFill>
            <a:latin typeface="Calibri" panose="020F0502020204030204" pitchFamily="34" charset="0"/>
            <a:cs typeface="Calibri" panose="020F0502020204030204" pitchFamily="34" charset="0"/>
          </a:endParaRPr>
        </a:p>
      </dgm:t>
    </dgm:pt>
    <dgm:pt modelId="{1646AE47-9E31-4372-879F-2BB70A404F8A}" type="sibTrans" cxnId="{2A1BF74D-4D08-4B19-9D3F-3D568F5BE257}">
      <dgm:prSet/>
      <dgm:spPr/>
      <dgm:t>
        <a:bodyPr/>
        <a:lstStyle/>
        <a:p>
          <a:endParaRPr lang="en-US" sz="1100" b="0">
            <a:solidFill>
              <a:schemeClr val="tx1"/>
            </a:solidFill>
            <a:latin typeface="Calibri" panose="020F0502020204030204" pitchFamily="34" charset="0"/>
            <a:cs typeface="Calibri" panose="020F0502020204030204" pitchFamily="34" charset="0"/>
          </a:endParaRPr>
        </a:p>
      </dgm:t>
    </dgm:pt>
    <dgm:pt modelId="{2EB9853A-CFC6-4B07-8408-DF12D53781DE}">
      <dgm:prSet custT="1"/>
      <dgm:spPr>
        <a:noFill/>
        <a:ln>
          <a:solidFill>
            <a:srgbClr val="00A99D"/>
          </a:solidFill>
        </a:ln>
      </dgm:spPr>
      <dgm:t>
        <a:bodyPr/>
        <a:lstStyle/>
        <a:p>
          <a:pPr algn="l">
            <a:buClrTx/>
            <a:buSzTx/>
          </a:pPr>
          <a:r>
            <a:rPr lang="en-US" sz="1400" b="1">
              <a:solidFill>
                <a:schemeClr val="tx1"/>
              </a:solidFill>
              <a:latin typeface="Calibri" panose="020F0502020204030204" pitchFamily="34" charset="0"/>
              <a:cs typeface="Calibri" panose="020F0502020204030204" pitchFamily="34" charset="0"/>
            </a:rPr>
            <a:t>IMPORTANT</a:t>
          </a:r>
          <a:r>
            <a:rPr lang="en-US" sz="1400" b="0">
              <a:solidFill>
                <a:schemeClr val="tx1"/>
              </a:solidFill>
              <a:latin typeface="Calibri" panose="020F0502020204030204" pitchFamily="34" charset="0"/>
              <a:cs typeface="Calibri" panose="020F0502020204030204" pitchFamily="34" charset="0"/>
            </a:rPr>
            <a:t>: </a:t>
          </a:r>
        </a:p>
        <a:p>
          <a:pPr algn="l">
            <a:buClrTx/>
            <a:buSzTx/>
          </a:pPr>
          <a:r>
            <a:rPr lang="en-US" sz="1400" b="0">
              <a:solidFill>
                <a:schemeClr val="tx1"/>
              </a:solidFill>
              <a:latin typeface="Calibri" panose="020F0502020204030204" pitchFamily="34" charset="0"/>
              <a:cs typeface="Calibri" panose="020F0502020204030204" pitchFamily="34" charset="0"/>
            </a:rPr>
            <a:t>Bookmark the </a:t>
          </a:r>
          <a:r>
            <a:rPr lang="en-US" sz="1400" b="0">
              <a:solidFill>
                <a:schemeClr val="tx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link </a:t>
          </a:r>
          <a:r>
            <a:rPr lang="en-US" sz="1400" b="0">
              <a:solidFill>
                <a:schemeClr val="tx1"/>
              </a:solidFill>
              <a:latin typeface="Calibri" panose="020F0502020204030204" pitchFamily="34" charset="0"/>
              <a:cs typeface="Calibri" panose="020F0502020204030204" pitchFamily="34" charset="0"/>
            </a:rPr>
            <a:t>for future use   (</a:t>
          </a:r>
          <a:r>
            <a:rPr lang="en-US" sz="1400" b="0">
              <a:solidFill>
                <a:schemeClr val="tx1"/>
              </a:solidFill>
              <a:latin typeface="Calibri" panose="020F0502020204030204" pitchFamily="34" charset="0"/>
              <a:cs typeface="Calibri" panose="020F0502020204030204" pitchFamily="34" charset="0"/>
              <a:hlinkClick xmlns:r="http://schemas.openxmlformats.org/officeDocument/2006/relationships" r:id="rId1"/>
            </a:rPr>
            <a:t>https://businessnetwork.gep.com</a:t>
          </a:r>
          <a:r>
            <a:rPr lang="en-US" sz="1400" b="0">
              <a:solidFill>
                <a:schemeClr val="tx1"/>
              </a:solidFill>
              <a:latin typeface="Calibri" panose="020F0502020204030204" pitchFamily="34" charset="0"/>
              <a:cs typeface="Calibri" panose="020F0502020204030204" pitchFamily="34" charset="0"/>
            </a:rPr>
            <a:t>)</a:t>
          </a:r>
        </a:p>
        <a:p>
          <a:pPr algn="l">
            <a:buClrTx/>
            <a:buSzTx/>
          </a:pPr>
          <a:r>
            <a:rPr lang="en-US" sz="1400" b="0">
              <a:solidFill>
                <a:schemeClr val="tx1"/>
              </a:solidFill>
              <a:latin typeface="Calibri" panose="020F0502020204030204" pitchFamily="34" charset="0"/>
              <a:cs typeface="Calibri" panose="020F0502020204030204" pitchFamily="34" charset="0"/>
            </a:rPr>
            <a:t>Use Google Chrome or Microsoft Edge for best results. For any issues reach out to </a:t>
          </a:r>
          <a:r>
            <a:rPr lang="en-US" sz="1400" b="0">
              <a:solidFill>
                <a:schemeClr val="tx1"/>
              </a:solidFill>
              <a:latin typeface="Calibri" panose="020F0502020204030204" pitchFamily="34" charset="0"/>
              <a:cs typeface="Calibri" panose="020F0502020204030204" pitchFamily="34" charset="0"/>
              <a:hlinkClick xmlns:r="http://schemas.openxmlformats.org/officeDocument/2006/relationships" r:id="rId2"/>
            </a:rPr>
            <a:t>support@gep.com</a:t>
          </a:r>
          <a:r>
            <a:rPr lang="en-US" sz="1400" b="0">
              <a:solidFill>
                <a:schemeClr val="tx1"/>
              </a:solidFill>
              <a:latin typeface="Calibri" panose="020F0502020204030204" pitchFamily="34" charset="0"/>
              <a:cs typeface="Calibri" panose="020F0502020204030204" pitchFamily="34" charset="0"/>
            </a:rPr>
            <a:t> </a:t>
          </a:r>
        </a:p>
      </dgm:t>
    </dgm:pt>
    <dgm:pt modelId="{5E77438B-C82C-4929-9189-EE71940C3C48}" type="parTrans" cxnId="{4143B97D-3EBC-4F00-B81A-EB79E636FA07}">
      <dgm:prSet/>
      <dgm:spPr/>
      <dgm:t>
        <a:bodyPr/>
        <a:lstStyle/>
        <a:p>
          <a:endParaRPr lang="en-US" sz="1100" b="0">
            <a:solidFill>
              <a:schemeClr val="tx1"/>
            </a:solidFill>
            <a:latin typeface="Calibri" panose="020F0502020204030204" pitchFamily="34" charset="0"/>
            <a:cs typeface="Calibri" panose="020F0502020204030204" pitchFamily="34" charset="0"/>
          </a:endParaRPr>
        </a:p>
      </dgm:t>
    </dgm:pt>
    <dgm:pt modelId="{56E0F1F2-F717-4CCA-93D4-F3818DF5F0C8}" type="sibTrans" cxnId="{4143B97D-3EBC-4F00-B81A-EB79E636FA07}">
      <dgm:prSet/>
      <dgm:spPr/>
      <dgm:t>
        <a:bodyPr/>
        <a:lstStyle/>
        <a:p>
          <a:endParaRPr lang="en-US" sz="1100" b="0">
            <a:solidFill>
              <a:schemeClr val="tx1"/>
            </a:solidFill>
            <a:latin typeface="Calibri" panose="020F0502020204030204" pitchFamily="34" charset="0"/>
            <a:cs typeface="Calibri" panose="020F0502020204030204" pitchFamily="34" charset="0"/>
          </a:endParaRPr>
        </a:p>
      </dgm:t>
    </dgm:pt>
    <dgm:pt modelId="{A7BCCA63-B3A3-458C-8C0E-9F98FFFA7406}" type="pres">
      <dgm:prSet presAssocID="{F6EA7C7E-26F2-43A1-AA00-54413E9E1D7A}" presName="linearFlow" presStyleCnt="0">
        <dgm:presLayoutVars>
          <dgm:dir/>
          <dgm:resizeHandles val="exact"/>
        </dgm:presLayoutVars>
      </dgm:prSet>
      <dgm:spPr/>
    </dgm:pt>
    <dgm:pt modelId="{13F3B732-F94C-4F4E-B93C-5529E3259EA4}" type="pres">
      <dgm:prSet presAssocID="{CDA59C2F-E935-4277-8071-D3D612BBD35B}" presName="comp" presStyleCnt="0"/>
      <dgm:spPr/>
    </dgm:pt>
    <dgm:pt modelId="{EEABED7D-CBA7-423D-9099-1DF356442FCA}" type="pres">
      <dgm:prSet presAssocID="{CDA59C2F-E935-4277-8071-D3D612BBD35B}" presName="rect2" presStyleLbl="node1" presStyleIdx="0" presStyleCnt="4" custScaleX="108159" custScaleY="53172" custLinFactNeighborX="-9367">
        <dgm:presLayoutVars>
          <dgm:bulletEnabled val="1"/>
        </dgm:presLayoutVars>
      </dgm:prSet>
      <dgm:spPr/>
    </dgm:pt>
    <dgm:pt modelId="{29471BEF-4196-4416-BDCD-CBB4D2FB7879}" type="pres">
      <dgm:prSet presAssocID="{CDA59C2F-E935-4277-8071-D3D612BBD35B}" presName="rect1" presStyleLbl="lnNode1" presStyleIdx="0" presStyleCnt="4" custScaleX="60296" custScaleY="59693" custLinFactNeighborX="-32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a:noFill/>
        </a:ln>
      </dgm:spPr>
      <dgm:extLst>
        <a:ext uri="{E40237B7-FDA0-4F09-8148-C483321AD2D9}">
          <dgm14:cNvPr xmlns:dgm14="http://schemas.microsoft.com/office/drawing/2010/diagram" id="0" name="" descr="Badge 1 with solid fill"/>
        </a:ext>
      </dgm:extLst>
    </dgm:pt>
    <dgm:pt modelId="{6B503D39-58DC-4112-ABDF-190BE8340CF3}" type="pres">
      <dgm:prSet presAssocID="{0CDFFC85-584E-4036-A49C-E073C746C30D}" presName="sibTrans" presStyleCnt="0"/>
      <dgm:spPr/>
    </dgm:pt>
    <dgm:pt modelId="{CCAFEC12-E7F6-4853-9287-799BF4C6C27B}" type="pres">
      <dgm:prSet presAssocID="{F0CD6B9E-F096-40B1-8BC8-BDF4C45B8B98}" presName="comp" presStyleCnt="0"/>
      <dgm:spPr/>
    </dgm:pt>
    <dgm:pt modelId="{9BE3B76D-3D83-4E19-8E04-E2DC48EA8EDD}" type="pres">
      <dgm:prSet presAssocID="{F0CD6B9E-F096-40B1-8BC8-BDF4C45B8B98}" presName="rect2" presStyleLbl="node1" presStyleIdx="1" presStyleCnt="4" custScaleX="108159" custScaleY="52418" custLinFactNeighborX="26154" custLinFactNeighborY="-6237">
        <dgm:presLayoutVars>
          <dgm:bulletEnabled val="1"/>
        </dgm:presLayoutVars>
      </dgm:prSet>
      <dgm:spPr/>
    </dgm:pt>
    <dgm:pt modelId="{3D3129EC-1D2C-4CE1-9EBC-5BFF31CC2469}" type="pres">
      <dgm:prSet presAssocID="{F0CD6B9E-F096-40B1-8BC8-BDF4C45B8B98}" presName="rect1" presStyleLbl="lnNode1" presStyleIdx="1" presStyleCnt="4" custScaleX="60296" custScaleY="59693" custLinFactX="-100000" custLinFactNeighborX="-165304" custLinFactNeighborY="-673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a:noFill/>
        </a:ln>
      </dgm:spPr>
      <dgm:extLst>
        <a:ext uri="{E40237B7-FDA0-4F09-8148-C483321AD2D9}">
          <dgm14:cNvPr xmlns:dgm14="http://schemas.microsoft.com/office/drawing/2010/diagram" id="0" name="" descr="Badge with solid fill"/>
        </a:ext>
      </dgm:extLst>
    </dgm:pt>
    <dgm:pt modelId="{EFB833C1-B15E-467E-8DCA-3021C4193065}" type="pres">
      <dgm:prSet presAssocID="{1646AE47-9E31-4372-879F-2BB70A404F8A}" presName="sibTrans" presStyleCnt="0"/>
      <dgm:spPr/>
    </dgm:pt>
    <dgm:pt modelId="{6C8C3676-88EB-47EF-89BA-492E3A24D59C}" type="pres">
      <dgm:prSet presAssocID="{022A8F79-9BA2-422F-BF9D-733A40E498B6}" presName="comp" presStyleCnt="0"/>
      <dgm:spPr/>
    </dgm:pt>
    <dgm:pt modelId="{C5732DB6-BFB4-4737-B0DF-6C5071B5AC7E}" type="pres">
      <dgm:prSet presAssocID="{022A8F79-9BA2-422F-BF9D-733A40E498B6}" presName="rect2" presStyleLbl="node1" presStyleIdx="2" presStyleCnt="4" custScaleX="108159" custScaleY="51879" custLinFactNeighborX="-8943" custLinFactNeighborY="-10164">
        <dgm:presLayoutVars>
          <dgm:bulletEnabled val="1"/>
        </dgm:presLayoutVars>
      </dgm:prSet>
      <dgm:spPr/>
    </dgm:pt>
    <dgm:pt modelId="{2D628C62-9134-4ADA-AB05-C2F401B14D87}" type="pres">
      <dgm:prSet presAssocID="{022A8F79-9BA2-422F-BF9D-733A40E498B6}" presName="rect1" presStyleLbl="lnNode1" presStyleIdx="2" presStyleCnt="4" custScaleX="60296" custScaleY="59693" custLinFactNeighborX="-739" custLinFactNeighborY="-821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a:ln>
          <a:noFill/>
        </a:ln>
      </dgm:spPr>
      <dgm:extLst>
        <a:ext uri="{E40237B7-FDA0-4F09-8148-C483321AD2D9}">
          <dgm14:cNvPr xmlns:dgm14="http://schemas.microsoft.com/office/drawing/2010/diagram" id="0" name="" descr="Badge 3 with solid fill"/>
        </a:ext>
      </dgm:extLst>
    </dgm:pt>
    <dgm:pt modelId="{97A04528-66B2-401C-BD34-96BDC476252A}" type="pres">
      <dgm:prSet presAssocID="{43B5A797-A79E-4E9B-96D6-E04374DB6F19}" presName="sibTrans" presStyleCnt="0"/>
      <dgm:spPr/>
    </dgm:pt>
    <dgm:pt modelId="{97EBC4DD-BED4-46D8-A013-D1F7CBB8F003}" type="pres">
      <dgm:prSet presAssocID="{2EB9853A-CFC6-4B07-8408-DF12D53781DE}" presName="comp" presStyleCnt="0"/>
      <dgm:spPr/>
    </dgm:pt>
    <dgm:pt modelId="{E4905FAC-88E5-4C75-9DCF-E4524777DD70}" type="pres">
      <dgm:prSet presAssocID="{2EB9853A-CFC6-4B07-8408-DF12D53781DE}" presName="rect2" presStyleLbl="node1" presStyleIdx="3" presStyleCnt="4" custScaleX="131305" custScaleY="136205" custLinFactNeighborX="10612" custLinFactNeighborY="-9876">
        <dgm:presLayoutVars>
          <dgm:bulletEnabled val="1"/>
        </dgm:presLayoutVars>
      </dgm:prSet>
      <dgm:spPr/>
    </dgm:pt>
    <dgm:pt modelId="{EC35E84B-BFBB-45EB-A23C-1B7D3266D7DA}" type="pres">
      <dgm:prSet presAssocID="{2EB9853A-CFC6-4B07-8408-DF12D53781DE}" presName="rect1" presStyleLbl="lnNode1" presStyleIdx="3" presStyleCnt="4" custScaleX="68082" custScaleY="55869" custLinFactNeighborX="-56060" custLinFactNeighborY="-40449"/>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dgm:spPr>
      <dgm:extLst>
        <a:ext uri="{E40237B7-FDA0-4F09-8148-C483321AD2D9}">
          <dgm14:cNvPr xmlns:dgm14="http://schemas.microsoft.com/office/drawing/2010/diagram" id="0" name="" descr="Exclamation mark with solid fill"/>
        </a:ext>
      </dgm:extLst>
    </dgm:pt>
  </dgm:ptLst>
  <dgm:cxnLst>
    <dgm:cxn modelId="{11A3D90A-475F-469C-842D-D2A455E48C0D}" srcId="{F6EA7C7E-26F2-43A1-AA00-54413E9E1D7A}" destId="{022A8F79-9BA2-422F-BF9D-733A40E498B6}" srcOrd="2" destOrd="0" parTransId="{47340E82-E004-46B8-8167-358A8CB7DF3A}" sibTransId="{43B5A797-A79E-4E9B-96D6-E04374DB6F19}"/>
    <dgm:cxn modelId="{2A1BF74D-4D08-4B19-9D3F-3D568F5BE257}" srcId="{F6EA7C7E-26F2-43A1-AA00-54413E9E1D7A}" destId="{F0CD6B9E-F096-40B1-8BC8-BDF4C45B8B98}" srcOrd="1" destOrd="0" parTransId="{E6A36CE5-5431-469A-9F6C-ABB3FAC1A709}" sibTransId="{1646AE47-9E31-4372-879F-2BB70A404F8A}"/>
    <dgm:cxn modelId="{4143B97D-3EBC-4F00-B81A-EB79E636FA07}" srcId="{F6EA7C7E-26F2-43A1-AA00-54413E9E1D7A}" destId="{2EB9853A-CFC6-4B07-8408-DF12D53781DE}" srcOrd="3" destOrd="0" parTransId="{5E77438B-C82C-4929-9189-EE71940C3C48}" sibTransId="{56E0F1F2-F717-4CCA-93D4-F3818DF5F0C8}"/>
    <dgm:cxn modelId="{EDF50498-EEE8-4231-AD27-70A38F7CA952}" type="presOf" srcId="{022A8F79-9BA2-422F-BF9D-733A40E498B6}" destId="{C5732DB6-BFB4-4737-B0DF-6C5071B5AC7E}" srcOrd="0" destOrd="0" presId="urn:microsoft.com/office/officeart/2008/layout/AlternatingPictureBlocks"/>
    <dgm:cxn modelId="{160E2F9B-0FD6-459B-8AD7-19E2C693A15B}" type="presOf" srcId="{F6EA7C7E-26F2-43A1-AA00-54413E9E1D7A}" destId="{A7BCCA63-B3A3-458C-8C0E-9F98FFFA7406}" srcOrd="0" destOrd="0" presId="urn:microsoft.com/office/officeart/2008/layout/AlternatingPictureBlocks"/>
    <dgm:cxn modelId="{34EEE7A3-11DA-4520-90D0-74131AED9C0D}" srcId="{F6EA7C7E-26F2-43A1-AA00-54413E9E1D7A}" destId="{CDA59C2F-E935-4277-8071-D3D612BBD35B}" srcOrd="0" destOrd="0" parTransId="{2F42116A-DE1A-44AC-A02B-679D840E79FD}" sibTransId="{0CDFFC85-584E-4036-A49C-E073C746C30D}"/>
    <dgm:cxn modelId="{249B7CBE-62FA-4BB1-B46C-6AC936590B64}" type="presOf" srcId="{CDA59C2F-E935-4277-8071-D3D612BBD35B}" destId="{EEABED7D-CBA7-423D-9099-1DF356442FCA}" srcOrd="0" destOrd="0" presId="urn:microsoft.com/office/officeart/2008/layout/AlternatingPictureBlocks"/>
    <dgm:cxn modelId="{67CC1DC3-6965-4468-9602-C02339B3B50C}" type="presOf" srcId="{F0CD6B9E-F096-40B1-8BC8-BDF4C45B8B98}" destId="{9BE3B76D-3D83-4E19-8E04-E2DC48EA8EDD}" srcOrd="0" destOrd="0" presId="urn:microsoft.com/office/officeart/2008/layout/AlternatingPictureBlocks"/>
    <dgm:cxn modelId="{258E0FC9-5005-4B45-A02D-5ABA925EDC77}" type="presOf" srcId="{2EB9853A-CFC6-4B07-8408-DF12D53781DE}" destId="{E4905FAC-88E5-4C75-9DCF-E4524777DD70}" srcOrd="0" destOrd="0" presId="urn:microsoft.com/office/officeart/2008/layout/AlternatingPictureBlocks"/>
    <dgm:cxn modelId="{9C372D93-182E-41AB-8FDF-9FF2CE49993D}" type="presParOf" srcId="{A7BCCA63-B3A3-458C-8C0E-9F98FFFA7406}" destId="{13F3B732-F94C-4F4E-B93C-5529E3259EA4}" srcOrd="0" destOrd="0" presId="urn:microsoft.com/office/officeart/2008/layout/AlternatingPictureBlocks"/>
    <dgm:cxn modelId="{3D672108-D668-413B-BE5C-3BC993A4EB1B}" type="presParOf" srcId="{13F3B732-F94C-4F4E-B93C-5529E3259EA4}" destId="{EEABED7D-CBA7-423D-9099-1DF356442FCA}" srcOrd="0" destOrd="0" presId="urn:microsoft.com/office/officeart/2008/layout/AlternatingPictureBlocks"/>
    <dgm:cxn modelId="{B043C836-52B5-4B5A-B482-E78BBB547274}" type="presParOf" srcId="{13F3B732-F94C-4F4E-B93C-5529E3259EA4}" destId="{29471BEF-4196-4416-BDCD-CBB4D2FB7879}" srcOrd="1" destOrd="0" presId="urn:microsoft.com/office/officeart/2008/layout/AlternatingPictureBlocks"/>
    <dgm:cxn modelId="{C2766860-92EF-4E86-801A-2F5CB2508DA1}" type="presParOf" srcId="{A7BCCA63-B3A3-458C-8C0E-9F98FFFA7406}" destId="{6B503D39-58DC-4112-ABDF-190BE8340CF3}" srcOrd="1" destOrd="0" presId="urn:microsoft.com/office/officeart/2008/layout/AlternatingPictureBlocks"/>
    <dgm:cxn modelId="{B253A4FC-4EFF-44AB-9472-5C17DE28332B}" type="presParOf" srcId="{A7BCCA63-B3A3-458C-8C0E-9F98FFFA7406}" destId="{CCAFEC12-E7F6-4853-9287-799BF4C6C27B}" srcOrd="2" destOrd="0" presId="urn:microsoft.com/office/officeart/2008/layout/AlternatingPictureBlocks"/>
    <dgm:cxn modelId="{2B6C263D-FEFA-4C99-8E2D-D0B9A9DAC37D}" type="presParOf" srcId="{CCAFEC12-E7F6-4853-9287-799BF4C6C27B}" destId="{9BE3B76D-3D83-4E19-8E04-E2DC48EA8EDD}" srcOrd="0" destOrd="0" presId="urn:microsoft.com/office/officeart/2008/layout/AlternatingPictureBlocks"/>
    <dgm:cxn modelId="{7E3BB7C2-4235-42CC-9518-0795B457BE4C}" type="presParOf" srcId="{CCAFEC12-E7F6-4853-9287-799BF4C6C27B}" destId="{3D3129EC-1D2C-4CE1-9EBC-5BFF31CC2469}" srcOrd="1" destOrd="0" presId="urn:microsoft.com/office/officeart/2008/layout/AlternatingPictureBlocks"/>
    <dgm:cxn modelId="{6E55D49D-A33A-4639-97C0-C411AF407B1F}" type="presParOf" srcId="{A7BCCA63-B3A3-458C-8C0E-9F98FFFA7406}" destId="{EFB833C1-B15E-467E-8DCA-3021C4193065}" srcOrd="3" destOrd="0" presId="urn:microsoft.com/office/officeart/2008/layout/AlternatingPictureBlocks"/>
    <dgm:cxn modelId="{65D354E4-C9CC-404F-B8E2-B9FB05BFDD3E}" type="presParOf" srcId="{A7BCCA63-B3A3-458C-8C0E-9F98FFFA7406}" destId="{6C8C3676-88EB-47EF-89BA-492E3A24D59C}" srcOrd="4" destOrd="0" presId="urn:microsoft.com/office/officeart/2008/layout/AlternatingPictureBlocks"/>
    <dgm:cxn modelId="{4B2E96B3-FB66-439E-AF6E-8CA57343ED7B}" type="presParOf" srcId="{6C8C3676-88EB-47EF-89BA-492E3A24D59C}" destId="{C5732DB6-BFB4-4737-B0DF-6C5071B5AC7E}" srcOrd="0" destOrd="0" presId="urn:microsoft.com/office/officeart/2008/layout/AlternatingPictureBlocks"/>
    <dgm:cxn modelId="{3922AA0A-60BA-43FD-81E4-B820FDC0FFF6}" type="presParOf" srcId="{6C8C3676-88EB-47EF-89BA-492E3A24D59C}" destId="{2D628C62-9134-4ADA-AB05-C2F401B14D87}" srcOrd="1" destOrd="0" presId="urn:microsoft.com/office/officeart/2008/layout/AlternatingPictureBlocks"/>
    <dgm:cxn modelId="{FDD211FC-AF57-45FC-9D74-EADC68B5728D}" type="presParOf" srcId="{A7BCCA63-B3A3-458C-8C0E-9F98FFFA7406}" destId="{97A04528-66B2-401C-BD34-96BDC476252A}" srcOrd="5" destOrd="0" presId="urn:microsoft.com/office/officeart/2008/layout/AlternatingPictureBlocks"/>
    <dgm:cxn modelId="{260713A9-5213-4F2B-BB43-570C9022124D}" type="presParOf" srcId="{A7BCCA63-B3A3-458C-8C0E-9F98FFFA7406}" destId="{97EBC4DD-BED4-46D8-A013-D1F7CBB8F003}" srcOrd="6" destOrd="0" presId="urn:microsoft.com/office/officeart/2008/layout/AlternatingPictureBlocks"/>
    <dgm:cxn modelId="{8A29D5E7-57A1-4B86-B998-4DE4540AE806}" type="presParOf" srcId="{97EBC4DD-BED4-46D8-A013-D1F7CBB8F003}" destId="{E4905FAC-88E5-4C75-9DCF-E4524777DD70}" srcOrd="0" destOrd="0" presId="urn:microsoft.com/office/officeart/2008/layout/AlternatingPictureBlocks"/>
    <dgm:cxn modelId="{C6B21BA1-FD64-4E26-973F-A04C4795745C}" type="presParOf" srcId="{97EBC4DD-BED4-46D8-A013-D1F7CBB8F003}" destId="{EC35E84B-BFBB-45EB-A23C-1B7D3266D7DA}"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chemeClr val="bg1">
            <a:lumMod val="75000"/>
          </a:schemeClr>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chemeClr val="bg1">
            <a:lumMod val="75000"/>
          </a:schemeClr>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rgbClr val="00A99D"/>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chemeClr val="bg1">
            <a:lumMod val="75000"/>
          </a:schemeClr>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chemeClr val="bg1">
            <a:lumMod val="75000"/>
          </a:schemeClr>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chemeClr val="bg1">
            <a:lumMod val="75000"/>
          </a:schemeClr>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chemeClr val="bg1">
            <a:lumMod val="75000"/>
          </a:schemeClr>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rgbClr val="00A99D"/>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DCD5D5-68FD-4DDA-A68F-05D0D366EA4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162D96-5304-4A6C-9DB6-DC5325BA8B21}">
      <dgm:prSet phldrT="[Text]" custT="1"/>
      <dgm:spPr>
        <a:solidFill>
          <a:schemeClr val="bg1">
            <a:lumMod val="75000"/>
          </a:schemeClr>
        </a:solidFill>
      </dgm:spPr>
      <dgm:t>
        <a:bodyPr/>
        <a:lstStyle/>
        <a:p>
          <a:pPr algn="ctr"/>
          <a:r>
            <a:rPr lang="en-US" sz="1200"/>
            <a:t>1. Receive Invitation eMail</a:t>
          </a:r>
        </a:p>
      </dgm:t>
    </dgm:pt>
    <dgm:pt modelId="{ECD9075E-1F96-47CC-89FE-80782C3665EB}" type="parTrans" cxnId="{A0F18949-5DF9-41E8-A84B-481CA853E1B4}">
      <dgm:prSet/>
      <dgm:spPr/>
      <dgm:t>
        <a:bodyPr/>
        <a:lstStyle/>
        <a:p>
          <a:pPr algn="ctr"/>
          <a:endParaRPr lang="en-US" sz="1200"/>
        </a:p>
      </dgm:t>
    </dgm:pt>
    <dgm:pt modelId="{507C5118-7000-4580-B223-03C1040C840F}" type="sibTrans" cxnId="{A0F18949-5DF9-41E8-A84B-481CA853E1B4}">
      <dgm:prSet custT="1"/>
      <dgm:spPr/>
      <dgm:t>
        <a:bodyPr/>
        <a:lstStyle/>
        <a:p>
          <a:pPr algn="ctr"/>
          <a:endParaRPr lang="en-US" sz="1050"/>
        </a:p>
      </dgm:t>
    </dgm:pt>
    <dgm:pt modelId="{E0856CA9-9C29-45B0-B482-428699849EFB}">
      <dgm:prSet phldrT="[Text]" custT="1"/>
      <dgm:spPr>
        <a:solidFill>
          <a:schemeClr val="bg1">
            <a:lumMod val="75000"/>
          </a:schemeClr>
        </a:solidFill>
      </dgm:spPr>
      <dgm:t>
        <a:bodyPr/>
        <a:lstStyle/>
        <a:p>
          <a:pPr algn="ctr"/>
          <a:r>
            <a:rPr lang="en-US" sz="1200"/>
            <a:t>2. Create Username/ Password</a:t>
          </a:r>
        </a:p>
      </dgm:t>
    </dgm:pt>
    <dgm:pt modelId="{ACF3090C-2517-494F-898E-AEE62230E4B9}" type="parTrans" cxnId="{BE900D90-B1AB-4FDC-A59A-B61EB94035D7}">
      <dgm:prSet/>
      <dgm:spPr/>
      <dgm:t>
        <a:bodyPr/>
        <a:lstStyle/>
        <a:p>
          <a:pPr algn="ctr"/>
          <a:endParaRPr lang="en-US" sz="1200"/>
        </a:p>
      </dgm:t>
    </dgm:pt>
    <dgm:pt modelId="{30F44E7E-151E-46B9-B60F-68166C836E21}" type="sibTrans" cxnId="{BE900D90-B1AB-4FDC-A59A-B61EB94035D7}">
      <dgm:prSet custT="1"/>
      <dgm:spPr/>
      <dgm:t>
        <a:bodyPr/>
        <a:lstStyle/>
        <a:p>
          <a:pPr algn="ctr"/>
          <a:endParaRPr lang="en-US" sz="1050"/>
        </a:p>
      </dgm:t>
    </dgm:pt>
    <dgm:pt modelId="{60FD52BE-60D5-4105-9EBB-ED470DFD5036}">
      <dgm:prSet phldrT="[Text]" custT="1"/>
      <dgm:spPr>
        <a:solidFill>
          <a:schemeClr val="bg1">
            <a:lumMod val="75000"/>
          </a:schemeClr>
        </a:solidFill>
      </dgm:spPr>
      <dgm:t>
        <a:bodyPr/>
        <a:lstStyle/>
        <a:p>
          <a:pPr algn="ctr"/>
          <a:r>
            <a:rPr lang="en-US" sz="1200"/>
            <a:t>3. Log In</a:t>
          </a:r>
        </a:p>
      </dgm:t>
    </dgm:pt>
    <dgm:pt modelId="{690C58E1-D7F4-460A-A4DD-0D350D9CE941}" type="parTrans" cxnId="{0CA580EA-DDA2-403C-870D-5FF24422495B}">
      <dgm:prSet/>
      <dgm:spPr/>
      <dgm:t>
        <a:bodyPr/>
        <a:lstStyle/>
        <a:p>
          <a:pPr algn="ctr"/>
          <a:endParaRPr lang="en-US" sz="1200"/>
        </a:p>
      </dgm:t>
    </dgm:pt>
    <dgm:pt modelId="{6BC13968-4478-47D3-A18F-D2578F48592A}" type="sibTrans" cxnId="{0CA580EA-DDA2-403C-870D-5FF24422495B}">
      <dgm:prSet custT="1"/>
      <dgm:spPr/>
      <dgm:t>
        <a:bodyPr/>
        <a:lstStyle/>
        <a:p>
          <a:pPr algn="ctr"/>
          <a:endParaRPr lang="en-US" sz="1050"/>
        </a:p>
      </dgm:t>
    </dgm:pt>
    <dgm:pt modelId="{435F44C8-C621-43E5-AB4C-4E83500B0EF8}">
      <dgm:prSet phldrT="[Text]" custT="1"/>
      <dgm:spPr>
        <a:solidFill>
          <a:srgbClr val="00A99D"/>
        </a:solidFill>
      </dgm:spPr>
      <dgm:t>
        <a:bodyPr/>
        <a:lstStyle/>
        <a:p>
          <a:pPr algn="ctr"/>
          <a:r>
            <a:rPr lang="en-US" sz="1200"/>
            <a:t>4. Update Profile for PECL</a:t>
          </a:r>
        </a:p>
      </dgm:t>
    </dgm:pt>
    <dgm:pt modelId="{7362B6D8-C497-4E0B-B611-4CBBCACD8300}" type="parTrans" cxnId="{8DF66E65-48E8-462B-9B1D-5F6A8C21F52F}">
      <dgm:prSet/>
      <dgm:spPr/>
      <dgm:t>
        <a:bodyPr/>
        <a:lstStyle/>
        <a:p>
          <a:pPr algn="ctr"/>
          <a:endParaRPr lang="en-US" sz="1200"/>
        </a:p>
      </dgm:t>
    </dgm:pt>
    <dgm:pt modelId="{66257E46-DF5A-4168-8879-6A0A17B81582}" type="sibTrans" cxnId="{8DF66E65-48E8-462B-9B1D-5F6A8C21F52F}">
      <dgm:prSet/>
      <dgm:spPr/>
      <dgm:t>
        <a:bodyPr/>
        <a:lstStyle/>
        <a:p>
          <a:pPr algn="ctr"/>
          <a:endParaRPr lang="en-US" sz="1200"/>
        </a:p>
      </dgm:t>
    </dgm:pt>
    <dgm:pt modelId="{F73DA858-FFE5-49CB-BFD4-3CC883C67B84}" type="pres">
      <dgm:prSet presAssocID="{60DCD5D5-68FD-4DDA-A68F-05D0D366EA48}" presName="Name0" presStyleCnt="0">
        <dgm:presLayoutVars>
          <dgm:dir/>
          <dgm:resizeHandles val="exact"/>
        </dgm:presLayoutVars>
      </dgm:prSet>
      <dgm:spPr/>
    </dgm:pt>
    <dgm:pt modelId="{BC043CBA-85E4-4210-A87B-0D2F8A90C526}" type="pres">
      <dgm:prSet presAssocID="{3B162D96-5304-4A6C-9DB6-DC5325BA8B21}" presName="node" presStyleLbl="node1" presStyleIdx="0" presStyleCnt="4">
        <dgm:presLayoutVars>
          <dgm:bulletEnabled val="1"/>
        </dgm:presLayoutVars>
      </dgm:prSet>
      <dgm:spPr/>
    </dgm:pt>
    <dgm:pt modelId="{93A858DA-A17A-4895-82E3-A041A1A4ABB2}" type="pres">
      <dgm:prSet presAssocID="{507C5118-7000-4580-B223-03C1040C840F}" presName="sibTrans" presStyleLbl="sibTrans2D1" presStyleIdx="0" presStyleCnt="3"/>
      <dgm:spPr/>
    </dgm:pt>
    <dgm:pt modelId="{BED48694-E76F-4DEF-B445-77E37095703B}" type="pres">
      <dgm:prSet presAssocID="{507C5118-7000-4580-B223-03C1040C840F}" presName="connectorText" presStyleLbl="sibTrans2D1" presStyleIdx="0" presStyleCnt="3"/>
      <dgm:spPr/>
    </dgm:pt>
    <dgm:pt modelId="{0213128F-4F94-4967-A111-4093DDB7BD7B}" type="pres">
      <dgm:prSet presAssocID="{E0856CA9-9C29-45B0-B482-428699849EFB}" presName="node" presStyleLbl="node1" presStyleIdx="1" presStyleCnt="4">
        <dgm:presLayoutVars>
          <dgm:bulletEnabled val="1"/>
        </dgm:presLayoutVars>
      </dgm:prSet>
      <dgm:spPr/>
    </dgm:pt>
    <dgm:pt modelId="{A090FEED-326D-4CD1-B10F-6043BDEBF5AC}" type="pres">
      <dgm:prSet presAssocID="{30F44E7E-151E-46B9-B60F-68166C836E21}" presName="sibTrans" presStyleLbl="sibTrans2D1" presStyleIdx="1" presStyleCnt="3"/>
      <dgm:spPr/>
    </dgm:pt>
    <dgm:pt modelId="{EB512C81-F787-4537-B508-288D3630D6FB}" type="pres">
      <dgm:prSet presAssocID="{30F44E7E-151E-46B9-B60F-68166C836E21}" presName="connectorText" presStyleLbl="sibTrans2D1" presStyleIdx="1" presStyleCnt="3"/>
      <dgm:spPr/>
    </dgm:pt>
    <dgm:pt modelId="{AA5A5292-9E88-4A14-824D-D44F27FF5C50}" type="pres">
      <dgm:prSet presAssocID="{60FD52BE-60D5-4105-9EBB-ED470DFD5036}" presName="node" presStyleLbl="node1" presStyleIdx="2" presStyleCnt="4">
        <dgm:presLayoutVars>
          <dgm:bulletEnabled val="1"/>
        </dgm:presLayoutVars>
      </dgm:prSet>
      <dgm:spPr/>
    </dgm:pt>
    <dgm:pt modelId="{799DACEA-C853-4229-A4E6-BCEBCEA853E9}" type="pres">
      <dgm:prSet presAssocID="{6BC13968-4478-47D3-A18F-D2578F48592A}" presName="sibTrans" presStyleLbl="sibTrans2D1" presStyleIdx="2" presStyleCnt="3"/>
      <dgm:spPr/>
    </dgm:pt>
    <dgm:pt modelId="{4999296D-4FB7-4A1C-B49F-F113ABEA8C40}" type="pres">
      <dgm:prSet presAssocID="{6BC13968-4478-47D3-A18F-D2578F48592A}" presName="connectorText" presStyleLbl="sibTrans2D1" presStyleIdx="2" presStyleCnt="3"/>
      <dgm:spPr/>
    </dgm:pt>
    <dgm:pt modelId="{5A20098A-0AFA-4098-9A42-D790ED82A4D7}" type="pres">
      <dgm:prSet presAssocID="{435F44C8-C621-43E5-AB4C-4E83500B0EF8}" presName="node" presStyleLbl="node1" presStyleIdx="3" presStyleCnt="4">
        <dgm:presLayoutVars>
          <dgm:bulletEnabled val="1"/>
        </dgm:presLayoutVars>
      </dgm:prSet>
      <dgm:spPr/>
    </dgm:pt>
  </dgm:ptLst>
  <dgm:cxnLst>
    <dgm:cxn modelId="{50E4D901-2A51-4F94-8B54-61432142D7BD}" type="presOf" srcId="{507C5118-7000-4580-B223-03C1040C840F}" destId="{93A858DA-A17A-4895-82E3-A041A1A4ABB2}" srcOrd="0" destOrd="0" presId="urn:microsoft.com/office/officeart/2005/8/layout/process1"/>
    <dgm:cxn modelId="{E2DE391B-F058-41A1-864C-502BBD5BE254}" type="presOf" srcId="{E0856CA9-9C29-45B0-B482-428699849EFB}" destId="{0213128F-4F94-4967-A111-4093DDB7BD7B}" srcOrd="0" destOrd="0" presId="urn:microsoft.com/office/officeart/2005/8/layout/process1"/>
    <dgm:cxn modelId="{5F478729-7927-4C3C-87DA-E9F35799B276}" type="presOf" srcId="{30F44E7E-151E-46B9-B60F-68166C836E21}" destId="{EB512C81-F787-4537-B508-288D3630D6FB}" srcOrd="1" destOrd="0" presId="urn:microsoft.com/office/officeart/2005/8/layout/process1"/>
    <dgm:cxn modelId="{9D9B8C2B-8E49-4820-9095-7D07E1DFD17F}" type="presOf" srcId="{60DCD5D5-68FD-4DDA-A68F-05D0D366EA48}" destId="{F73DA858-FFE5-49CB-BFD4-3CC883C67B84}" srcOrd="0" destOrd="0" presId="urn:microsoft.com/office/officeart/2005/8/layout/process1"/>
    <dgm:cxn modelId="{783FFC2F-6651-4C56-B5F9-CB832EFE0592}" type="presOf" srcId="{6BC13968-4478-47D3-A18F-D2578F48592A}" destId="{799DACEA-C853-4229-A4E6-BCEBCEA853E9}" srcOrd="0" destOrd="0" presId="urn:microsoft.com/office/officeart/2005/8/layout/process1"/>
    <dgm:cxn modelId="{8DEA5C35-7B8C-4AF1-9A06-9D07BBAE80E3}" type="presOf" srcId="{3B162D96-5304-4A6C-9DB6-DC5325BA8B21}" destId="{BC043CBA-85E4-4210-A87B-0D2F8A90C526}" srcOrd="0" destOrd="0" presId="urn:microsoft.com/office/officeart/2005/8/layout/process1"/>
    <dgm:cxn modelId="{8DF66E65-48E8-462B-9B1D-5F6A8C21F52F}" srcId="{60DCD5D5-68FD-4DDA-A68F-05D0D366EA48}" destId="{435F44C8-C621-43E5-AB4C-4E83500B0EF8}" srcOrd="3" destOrd="0" parTransId="{7362B6D8-C497-4E0B-B611-4CBBCACD8300}" sibTransId="{66257E46-DF5A-4168-8879-6A0A17B81582}"/>
    <dgm:cxn modelId="{A0F18949-5DF9-41E8-A84B-481CA853E1B4}" srcId="{60DCD5D5-68FD-4DDA-A68F-05D0D366EA48}" destId="{3B162D96-5304-4A6C-9DB6-DC5325BA8B21}" srcOrd="0" destOrd="0" parTransId="{ECD9075E-1F96-47CC-89FE-80782C3665EB}" sibTransId="{507C5118-7000-4580-B223-03C1040C840F}"/>
    <dgm:cxn modelId="{07D53A51-5C6E-4E1B-ABFE-F74B91612E39}" type="presOf" srcId="{6BC13968-4478-47D3-A18F-D2578F48592A}" destId="{4999296D-4FB7-4A1C-B49F-F113ABEA8C40}" srcOrd="1" destOrd="0" presId="urn:microsoft.com/office/officeart/2005/8/layout/process1"/>
    <dgm:cxn modelId="{ED1C3C85-FBC4-44B3-B008-54AA72F733F3}" type="presOf" srcId="{30F44E7E-151E-46B9-B60F-68166C836E21}" destId="{A090FEED-326D-4CD1-B10F-6043BDEBF5AC}" srcOrd="0" destOrd="0" presId="urn:microsoft.com/office/officeart/2005/8/layout/process1"/>
    <dgm:cxn modelId="{BE900D90-B1AB-4FDC-A59A-B61EB94035D7}" srcId="{60DCD5D5-68FD-4DDA-A68F-05D0D366EA48}" destId="{E0856CA9-9C29-45B0-B482-428699849EFB}" srcOrd="1" destOrd="0" parTransId="{ACF3090C-2517-494F-898E-AEE62230E4B9}" sibTransId="{30F44E7E-151E-46B9-B60F-68166C836E21}"/>
    <dgm:cxn modelId="{BFAF87A0-1BC8-480A-A2B3-BB5D75664309}" type="presOf" srcId="{507C5118-7000-4580-B223-03C1040C840F}" destId="{BED48694-E76F-4DEF-B445-77E37095703B}" srcOrd="1" destOrd="0" presId="urn:microsoft.com/office/officeart/2005/8/layout/process1"/>
    <dgm:cxn modelId="{DC1B74B2-AA4A-458E-8C12-EA9AD5D2886D}" type="presOf" srcId="{60FD52BE-60D5-4105-9EBB-ED470DFD5036}" destId="{AA5A5292-9E88-4A14-824D-D44F27FF5C50}" srcOrd="0" destOrd="0" presId="urn:microsoft.com/office/officeart/2005/8/layout/process1"/>
    <dgm:cxn modelId="{0CA580EA-DDA2-403C-870D-5FF24422495B}" srcId="{60DCD5D5-68FD-4DDA-A68F-05D0D366EA48}" destId="{60FD52BE-60D5-4105-9EBB-ED470DFD5036}" srcOrd="2" destOrd="0" parTransId="{690C58E1-D7F4-460A-A4DD-0D350D9CE941}" sibTransId="{6BC13968-4478-47D3-A18F-D2578F48592A}"/>
    <dgm:cxn modelId="{FDDB2CF5-E4DB-4A20-87DE-D3B0DD340EA6}" type="presOf" srcId="{435F44C8-C621-43E5-AB4C-4E83500B0EF8}" destId="{5A20098A-0AFA-4098-9A42-D790ED82A4D7}" srcOrd="0" destOrd="0" presId="urn:microsoft.com/office/officeart/2005/8/layout/process1"/>
    <dgm:cxn modelId="{3D526997-F367-4382-9281-D6D43B30580C}" type="presParOf" srcId="{F73DA858-FFE5-49CB-BFD4-3CC883C67B84}" destId="{BC043CBA-85E4-4210-A87B-0D2F8A90C526}" srcOrd="0" destOrd="0" presId="urn:microsoft.com/office/officeart/2005/8/layout/process1"/>
    <dgm:cxn modelId="{2DBDF677-BFFA-4B47-B8C5-2D915101ED5A}" type="presParOf" srcId="{F73DA858-FFE5-49CB-BFD4-3CC883C67B84}" destId="{93A858DA-A17A-4895-82E3-A041A1A4ABB2}" srcOrd="1" destOrd="0" presId="urn:microsoft.com/office/officeart/2005/8/layout/process1"/>
    <dgm:cxn modelId="{DBA39258-D1D4-4A53-9A3E-6194A50C6625}" type="presParOf" srcId="{93A858DA-A17A-4895-82E3-A041A1A4ABB2}" destId="{BED48694-E76F-4DEF-B445-77E37095703B}" srcOrd="0" destOrd="0" presId="urn:microsoft.com/office/officeart/2005/8/layout/process1"/>
    <dgm:cxn modelId="{BA731A75-51B2-4D89-87B4-1DA806E728BD}" type="presParOf" srcId="{F73DA858-FFE5-49CB-BFD4-3CC883C67B84}" destId="{0213128F-4F94-4967-A111-4093DDB7BD7B}" srcOrd="2" destOrd="0" presId="urn:microsoft.com/office/officeart/2005/8/layout/process1"/>
    <dgm:cxn modelId="{E7D3F422-B104-4DBF-BCE4-E9B800492498}" type="presParOf" srcId="{F73DA858-FFE5-49CB-BFD4-3CC883C67B84}" destId="{A090FEED-326D-4CD1-B10F-6043BDEBF5AC}" srcOrd="3" destOrd="0" presId="urn:microsoft.com/office/officeart/2005/8/layout/process1"/>
    <dgm:cxn modelId="{6BDF63DF-20CC-481F-9929-82C10F052F43}" type="presParOf" srcId="{A090FEED-326D-4CD1-B10F-6043BDEBF5AC}" destId="{EB512C81-F787-4537-B508-288D3630D6FB}" srcOrd="0" destOrd="0" presId="urn:microsoft.com/office/officeart/2005/8/layout/process1"/>
    <dgm:cxn modelId="{4CBD7C7F-2887-4BE8-B273-B48CC664A433}" type="presParOf" srcId="{F73DA858-FFE5-49CB-BFD4-3CC883C67B84}" destId="{AA5A5292-9E88-4A14-824D-D44F27FF5C50}" srcOrd="4" destOrd="0" presId="urn:microsoft.com/office/officeart/2005/8/layout/process1"/>
    <dgm:cxn modelId="{53186A96-4724-4E95-A334-4301713C143A}" type="presParOf" srcId="{F73DA858-FFE5-49CB-BFD4-3CC883C67B84}" destId="{799DACEA-C853-4229-A4E6-BCEBCEA853E9}" srcOrd="5" destOrd="0" presId="urn:microsoft.com/office/officeart/2005/8/layout/process1"/>
    <dgm:cxn modelId="{2ACE1DEB-CB13-4EED-90C9-0EC66B0A69C0}" type="presParOf" srcId="{799DACEA-C853-4229-A4E6-BCEBCEA853E9}" destId="{4999296D-4FB7-4A1C-B49F-F113ABEA8C40}" srcOrd="0" destOrd="0" presId="urn:microsoft.com/office/officeart/2005/8/layout/process1"/>
    <dgm:cxn modelId="{3C2F6690-76B2-48FB-A0DF-2C0D92823567}" type="presParOf" srcId="{F73DA858-FFE5-49CB-BFD4-3CC883C67B84}" destId="{5A20098A-0AFA-4098-9A42-D790ED82A4D7}"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ED92C-6ABB-4744-99AC-E46D0AF09E75}">
      <dsp:nvSpPr>
        <dsp:cNvPr id="0" name=""/>
        <dsp:cNvSpPr/>
      </dsp:nvSpPr>
      <dsp:spPr>
        <a:xfrm>
          <a:off x="4065" y="497337"/>
          <a:ext cx="940715" cy="744672"/>
        </a:xfrm>
        <a:prstGeom prst="roundRect">
          <a:avLst>
            <a:gd name="adj" fmla="val 10000"/>
          </a:avLst>
        </a:prstGeom>
        <a:solidFill>
          <a:srgbClr val="036BA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Contracting Process</a:t>
          </a:r>
        </a:p>
      </dsp:txBody>
      <dsp:txXfrm>
        <a:off x="25876" y="519148"/>
        <a:ext cx="897093" cy="701050"/>
      </dsp:txXfrm>
    </dsp:sp>
    <dsp:sp modelId="{D14C3B15-088D-4609-B591-482CB07A119F}">
      <dsp:nvSpPr>
        <dsp:cNvPr id="0" name=""/>
        <dsp:cNvSpPr/>
      </dsp:nvSpPr>
      <dsp:spPr>
        <a:xfrm>
          <a:off x="1038853"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038853" y="799684"/>
        <a:ext cx="139602" cy="139979"/>
      </dsp:txXfrm>
    </dsp:sp>
    <dsp:sp modelId="{04F2D64F-3CFC-44C1-9444-AF1133AC753E}">
      <dsp:nvSpPr>
        <dsp:cNvPr id="0" name=""/>
        <dsp:cNvSpPr/>
      </dsp:nvSpPr>
      <dsp:spPr>
        <a:xfrm>
          <a:off x="1321067" y="497337"/>
          <a:ext cx="940715" cy="744672"/>
        </a:xfrm>
        <a:prstGeom prst="roundRect">
          <a:avLst>
            <a:gd name="adj" fmla="val 10000"/>
          </a:avLst>
        </a:prstGeom>
        <a:solidFill>
          <a:srgbClr val="036BA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Create Purchase Order</a:t>
          </a:r>
        </a:p>
      </dsp:txBody>
      <dsp:txXfrm>
        <a:off x="1342878" y="519148"/>
        <a:ext cx="897093" cy="701050"/>
      </dsp:txXfrm>
    </dsp:sp>
    <dsp:sp modelId="{BB55523B-693F-4E67-8C11-D3C814AFBF50}">
      <dsp:nvSpPr>
        <dsp:cNvPr id="0" name=""/>
        <dsp:cNvSpPr/>
      </dsp:nvSpPr>
      <dsp:spPr>
        <a:xfrm>
          <a:off x="2355855"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355855" y="799684"/>
        <a:ext cx="139602" cy="139979"/>
      </dsp:txXfrm>
    </dsp:sp>
    <dsp:sp modelId="{0EF26189-A514-4855-9009-CB59F756D8B8}">
      <dsp:nvSpPr>
        <dsp:cNvPr id="0" name=""/>
        <dsp:cNvSpPr/>
      </dsp:nvSpPr>
      <dsp:spPr>
        <a:xfrm>
          <a:off x="2638069" y="497337"/>
          <a:ext cx="940715" cy="744672"/>
        </a:xfrm>
        <a:prstGeom prst="roundRect">
          <a:avLst>
            <a:gd name="adj" fmla="val 10000"/>
          </a:avLst>
        </a:prstGeom>
        <a:solidFill>
          <a:srgbClr val="036BA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Acknowledge Purchase Order</a:t>
          </a:r>
        </a:p>
      </dsp:txBody>
      <dsp:txXfrm>
        <a:off x="2659880" y="519148"/>
        <a:ext cx="897093" cy="701050"/>
      </dsp:txXfrm>
    </dsp:sp>
    <dsp:sp modelId="{70EAF533-9667-4B54-BFFE-DF220FB200E9}">
      <dsp:nvSpPr>
        <dsp:cNvPr id="0" name=""/>
        <dsp:cNvSpPr/>
      </dsp:nvSpPr>
      <dsp:spPr>
        <a:xfrm>
          <a:off x="3672857"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72857" y="799684"/>
        <a:ext cx="139602" cy="139979"/>
      </dsp:txXfrm>
    </dsp:sp>
    <dsp:sp modelId="{F00B413C-9F88-4268-AA00-5D046DA2A1EF}">
      <dsp:nvSpPr>
        <dsp:cNvPr id="0" name=""/>
        <dsp:cNvSpPr/>
      </dsp:nvSpPr>
      <dsp:spPr>
        <a:xfrm>
          <a:off x="3955072" y="497337"/>
          <a:ext cx="940715" cy="7446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Deliver Goods/ Perform Services</a:t>
          </a:r>
        </a:p>
      </dsp:txBody>
      <dsp:txXfrm>
        <a:off x="3976883" y="519148"/>
        <a:ext cx="897093" cy="701050"/>
      </dsp:txXfrm>
    </dsp:sp>
    <dsp:sp modelId="{2C3E748A-75D9-4990-B1F7-8A07FB43A856}">
      <dsp:nvSpPr>
        <dsp:cNvPr id="0" name=""/>
        <dsp:cNvSpPr/>
      </dsp:nvSpPr>
      <dsp:spPr>
        <a:xfrm>
          <a:off x="4989859"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89859" y="799684"/>
        <a:ext cx="139602" cy="139979"/>
      </dsp:txXfrm>
    </dsp:sp>
    <dsp:sp modelId="{9CAA16C9-E78A-4E85-9217-765214E61D4D}">
      <dsp:nvSpPr>
        <dsp:cNvPr id="0" name=""/>
        <dsp:cNvSpPr/>
      </dsp:nvSpPr>
      <dsp:spPr>
        <a:xfrm>
          <a:off x="5272074" y="497337"/>
          <a:ext cx="940715" cy="744672"/>
        </a:xfrm>
        <a:prstGeom prst="roundRect">
          <a:avLst>
            <a:gd name="adj" fmla="val 10000"/>
          </a:avLst>
        </a:prstGeom>
        <a:solidFill>
          <a:srgbClr val="34B34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Create Field Ticket</a:t>
          </a:r>
        </a:p>
      </dsp:txBody>
      <dsp:txXfrm>
        <a:off x="5293885" y="519148"/>
        <a:ext cx="897093" cy="701050"/>
      </dsp:txXfrm>
    </dsp:sp>
    <dsp:sp modelId="{7E4BD7BD-B980-4D7D-ADFB-DE1872E23C84}">
      <dsp:nvSpPr>
        <dsp:cNvPr id="0" name=""/>
        <dsp:cNvSpPr/>
      </dsp:nvSpPr>
      <dsp:spPr>
        <a:xfrm>
          <a:off x="6306861"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306861" y="799684"/>
        <a:ext cx="139602" cy="139979"/>
      </dsp:txXfrm>
    </dsp:sp>
    <dsp:sp modelId="{EAD6A83C-08AA-4BD2-A85D-60F7EF81C637}">
      <dsp:nvSpPr>
        <dsp:cNvPr id="0" name=""/>
        <dsp:cNvSpPr/>
      </dsp:nvSpPr>
      <dsp:spPr>
        <a:xfrm>
          <a:off x="6589076" y="497337"/>
          <a:ext cx="940715" cy="744672"/>
        </a:xfrm>
        <a:prstGeom prst="roundRect">
          <a:avLst>
            <a:gd name="adj" fmla="val 10000"/>
          </a:avLst>
        </a:prstGeom>
        <a:solidFill>
          <a:srgbClr val="34B34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Approve Field Ticket</a:t>
          </a:r>
        </a:p>
      </dsp:txBody>
      <dsp:txXfrm>
        <a:off x="6610887" y="519148"/>
        <a:ext cx="897093" cy="701050"/>
      </dsp:txXfrm>
    </dsp:sp>
    <dsp:sp modelId="{7B2B93FE-FC2A-4868-B132-A37BE75163CA}">
      <dsp:nvSpPr>
        <dsp:cNvPr id="0" name=""/>
        <dsp:cNvSpPr/>
      </dsp:nvSpPr>
      <dsp:spPr>
        <a:xfrm>
          <a:off x="7623863"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623863" y="799684"/>
        <a:ext cx="139602" cy="139979"/>
      </dsp:txXfrm>
    </dsp:sp>
    <dsp:sp modelId="{3B28FE7F-DF42-4D5B-A0AB-478962D754FA}">
      <dsp:nvSpPr>
        <dsp:cNvPr id="0" name=""/>
        <dsp:cNvSpPr/>
      </dsp:nvSpPr>
      <dsp:spPr>
        <a:xfrm>
          <a:off x="7906078" y="497337"/>
          <a:ext cx="940715" cy="744672"/>
        </a:xfrm>
        <a:prstGeom prst="roundRect">
          <a:avLst>
            <a:gd name="adj" fmla="val 10000"/>
          </a:avLst>
        </a:prstGeom>
        <a:solidFill>
          <a:srgbClr val="34B34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Create Invoice</a:t>
          </a:r>
        </a:p>
      </dsp:txBody>
      <dsp:txXfrm>
        <a:off x="7927889" y="519148"/>
        <a:ext cx="897093" cy="701050"/>
      </dsp:txXfrm>
    </dsp:sp>
    <dsp:sp modelId="{C13CC2C2-B7CD-4951-9573-5D6C216EC14C}">
      <dsp:nvSpPr>
        <dsp:cNvPr id="0" name=""/>
        <dsp:cNvSpPr/>
      </dsp:nvSpPr>
      <dsp:spPr>
        <a:xfrm>
          <a:off x="8940865"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940865" y="799684"/>
        <a:ext cx="139602" cy="139979"/>
      </dsp:txXfrm>
    </dsp:sp>
    <dsp:sp modelId="{FBB8232F-A2AA-41E4-8F94-5B3813E76A11}">
      <dsp:nvSpPr>
        <dsp:cNvPr id="0" name=""/>
        <dsp:cNvSpPr/>
      </dsp:nvSpPr>
      <dsp:spPr>
        <a:xfrm>
          <a:off x="9223080" y="497337"/>
          <a:ext cx="940715" cy="744672"/>
        </a:xfrm>
        <a:prstGeom prst="roundRect">
          <a:avLst>
            <a:gd name="adj" fmla="val 10000"/>
          </a:avLst>
        </a:prstGeom>
        <a:solidFill>
          <a:srgbClr val="34B34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Approve Invoice</a:t>
          </a:r>
        </a:p>
      </dsp:txBody>
      <dsp:txXfrm>
        <a:off x="9244891" y="519148"/>
        <a:ext cx="897093" cy="701050"/>
      </dsp:txXfrm>
    </dsp:sp>
    <dsp:sp modelId="{BD9D1921-65BE-4ADC-BE30-4A41B1260ED4}">
      <dsp:nvSpPr>
        <dsp:cNvPr id="0" name=""/>
        <dsp:cNvSpPr/>
      </dsp:nvSpPr>
      <dsp:spPr>
        <a:xfrm>
          <a:off x="10257867"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0257867" y="799684"/>
        <a:ext cx="139602" cy="139979"/>
      </dsp:txXfrm>
    </dsp:sp>
    <dsp:sp modelId="{0DD68647-D26B-4E21-AE82-C2C12AE35E32}">
      <dsp:nvSpPr>
        <dsp:cNvPr id="0" name=""/>
        <dsp:cNvSpPr/>
      </dsp:nvSpPr>
      <dsp:spPr>
        <a:xfrm>
          <a:off x="10540082" y="497337"/>
          <a:ext cx="940715" cy="7446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Payment</a:t>
          </a:r>
        </a:p>
      </dsp:txBody>
      <dsp:txXfrm>
        <a:off x="10561893" y="519148"/>
        <a:ext cx="897093" cy="701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ED92C-6ABB-4744-99AC-E46D0AF09E75}">
      <dsp:nvSpPr>
        <dsp:cNvPr id="0" name=""/>
        <dsp:cNvSpPr/>
      </dsp:nvSpPr>
      <dsp:spPr>
        <a:xfrm>
          <a:off x="4065"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Contracting Process</a:t>
          </a:r>
        </a:p>
      </dsp:txBody>
      <dsp:txXfrm>
        <a:off x="25876" y="519148"/>
        <a:ext cx="897093" cy="701050"/>
      </dsp:txXfrm>
    </dsp:sp>
    <dsp:sp modelId="{D14C3B15-088D-4609-B591-482CB07A119F}">
      <dsp:nvSpPr>
        <dsp:cNvPr id="0" name=""/>
        <dsp:cNvSpPr/>
      </dsp:nvSpPr>
      <dsp:spPr>
        <a:xfrm>
          <a:off x="1038853"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038853" y="799684"/>
        <a:ext cx="139602" cy="139979"/>
      </dsp:txXfrm>
    </dsp:sp>
    <dsp:sp modelId="{04F2D64F-3CFC-44C1-9444-AF1133AC753E}">
      <dsp:nvSpPr>
        <dsp:cNvPr id="0" name=""/>
        <dsp:cNvSpPr/>
      </dsp:nvSpPr>
      <dsp:spPr>
        <a:xfrm>
          <a:off x="1321067"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Create Purchase Order</a:t>
          </a:r>
        </a:p>
      </dsp:txBody>
      <dsp:txXfrm>
        <a:off x="1342878" y="519148"/>
        <a:ext cx="897093" cy="701050"/>
      </dsp:txXfrm>
    </dsp:sp>
    <dsp:sp modelId="{BB55523B-693F-4E67-8C11-D3C814AFBF50}">
      <dsp:nvSpPr>
        <dsp:cNvPr id="0" name=""/>
        <dsp:cNvSpPr/>
      </dsp:nvSpPr>
      <dsp:spPr>
        <a:xfrm>
          <a:off x="2355855"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355855" y="799684"/>
        <a:ext cx="139602" cy="139979"/>
      </dsp:txXfrm>
    </dsp:sp>
    <dsp:sp modelId="{0EF26189-A514-4855-9009-CB59F756D8B8}">
      <dsp:nvSpPr>
        <dsp:cNvPr id="0" name=""/>
        <dsp:cNvSpPr/>
      </dsp:nvSpPr>
      <dsp:spPr>
        <a:xfrm>
          <a:off x="2638069"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Acknowledge Purchase Order</a:t>
          </a:r>
        </a:p>
      </dsp:txBody>
      <dsp:txXfrm>
        <a:off x="2659880" y="519148"/>
        <a:ext cx="897093" cy="701050"/>
      </dsp:txXfrm>
    </dsp:sp>
    <dsp:sp modelId="{70EAF533-9667-4B54-BFFE-DF220FB200E9}">
      <dsp:nvSpPr>
        <dsp:cNvPr id="0" name=""/>
        <dsp:cNvSpPr/>
      </dsp:nvSpPr>
      <dsp:spPr>
        <a:xfrm>
          <a:off x="3672857"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72857" y="799684"/>
        <a:ext cx="139602" cy="139979"/>
      </dsp:txXfrm>
    </dsp:sp>
    <dsp:sp modelId="{F00B413C-9F88-4268-AA00-5D046DA2A1EF}">
      <dsp:nvSpPr>
        <dsp:cNvPr id="0" name=""/>
        <dsp:cNvSpPr/>
      </dsp:nvSpPr>
      <dsp:spPr>
        <a:xfrm>
          <a:off x="3955072"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Deliver Goods/ Perform Services</a:t>
          </a:r>
        </a:p>
      </dsp:txBody>
      <dsp:txXfrm>
        <a:off x="3976883" y="519148"/>
        <a:ext cx="897093" cy="701050"/>
      </dsp:txXfrm>
    </dsp:sp>
    <dsp:sp modelId="{2C3E748A-75D9-4990-B1F7-8A07FB43A856}">
      <dsp:nvSpPr>
        <dsp:cNvPr id="0" name=""/>
        <dsp:cNvSpPr/>
      </dsp:nvSpPr>
      <dsp:spPr>
        <a:xfrm>
          <a:off x="4989859"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89859" y="799684"/>
        <a:ext cx="139602" cy="139979"/>
      </dsp:txXfrm>
    </dsp:sp>
    <dsp:sp modelId="{9CAA16C9-E78A-4E85-9217-765214E61D4D}">
      <dsp:nvSpPr>
        <dsp:cNvPr id="0" name=""/>
        <dsp:cNvSpPr/>
      </dsp:nvSpPr>
      <dsp:spPr>
        <a:xfrm>
          <a:off x="5272074" y="497337"/>
          <a:ext cx="940715" cy="744672"/>
        </a:xfrm>
        <a:prstGeom prst="roundRect">
          <a:avLst>
            <a:gd name="adj" fmla="val 10000"/>
          </a:avLst>
        </a:prstGeom>
        <a:solidFill>
          <a:srgbClr val="34B34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Create Field Ticket</a:t>
          </a:r>
        </a:p>
      </dsp:txBody>
      <dsp:txXfrm>
        <a:off x="5293885" y="519148"/>
        <a:ext cx="897093" cy="701050"/>
      </dsp:txXfrm>
    </dsp:sp>
    <dsp:sp modelId="{7E4BD7BD-B980-4D7D-ADFB-DE1872E23C84}">
      <dsp:nvSpPr>
        <dsp:cNvPr id="0" name=""/>
        <dsp:cNvSpPr/>
      </dsp:nvSpPr>
      <dsp:spPr>
        <a:xfrm>
          <a:off x="6306861"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306861" y="799684"/>
        <a:ext cx="139602" cy="139979"/>
      </dsp:txXfrm>
    </dsp:sp>
    <dsp:sp modelId="{EAD6A83C-08AA-4BD2-A85D-60F7EF81C637}">
      <dsp:nvSpPr>
        <dsp:cNvPr id="0" name=""/>
        <dsp:cNvSpPr/>
      </dsp:nvSpPr>
      <dsp:spPr>
        <a:xfrm>
          <a:off x="6589076" y="497337"/>
          <a:ext cx="940715" cy="744672"/>
        </a:xfrm>
        <a:prstGeom prst="roundRect">
          <a:avLst>
            <a:gd name="adj" fmla="val 10000"/>
          </a:avLst>
        </a:prstGeom>
        <a:solidFill>
          <a:srgbClr val="34B34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Approve Field Ticket</a:t>
          </a:r>
        </a:p>
      </dsp:txBody>
      <dsp:txXfrm>
        <a:off x="6610887" y="519148"/>
        <a:ext cx="897093" cy="701050"/>
      </dsp:txXfrm>
    </dsp:sp>
    <dsp:sp modelId="{7B2B93FE-FC2A-4868-B132-A37BE75163CA}">
      <dsp:nvSpPr>
        <dsp:cNvPr id="0" name=""/>
        <dsp:cNvSpPr/>
      </dsp:nvSpPr>
      <dsp:spPr>
        <a:xfrm>
          <a:off x="7623863"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623863" y="799684"/>
        <a:ext cx="139602" cy="139979"/>
      </dsp:txXfrm>
    </dsp:sp>
    <dsp:sp modelId="{3B28FE7F-DF42-4D5B-A0AB-478962D754FA}">
      <dsp:nvSpPr>
        <dsp:cNvPr id="0" name=""/>
        <dsp:cNvSpPr/>
      </dsp:nvSpPr>
      <dsp:spPr>
        <a:xfrm>
          <a:off x="7906078" y="497337"/>
          <a:ext cx="940715" cy="744672"/>
        </a:xfrm>
        <a:prstGeom prst="roundRect">
          <a:avLst>
            <a:gd name="adj" fmla="val 10000"/>
          </a:avLst>
        </a:prstGeom>
        <a:solidFill>
          <a:srgbClr val="34B34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Create Invoice</a:t>
          </a:r>
        </a:p>
      </dsp:txBody>
      <dsp:txXfrm>
        <a:off x="7927889" y="519148"/>
        <a:ext cx="897093" cy="701050"/>
      </dsp:txXfrm>
    </dsp:sp>
    <dsp:sp modelId="{C13CC2C2-B7CD-4951-9573-5D6C216EC14C}">
      <dsp:nvSpPr>
        <dsp:cNvPr id="0" name=""/>
        <dsp:cNvSpPr/>
      </dsp:nvSpPr>
      <dsp:spPr>
        <a:xfrm>
          <a:off x="8940865"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940865" y="799684"/>
        <a:ext cx="139602" cy="139979"/>
      </dsp:txXfrm>
    </dsp:sp>
    <dsp:sp modelId="{FBB8232F-A2AA-41E4-8F94-5B3813E76A11}">
      <dsp:nvSpPr>
        <dsp:cNvPr id="0" name=""/>
        <dsp:cNvSpPr/>
      </dsp:nvSpPr>
      <dsp:spPr>
        <a:xfrm>
          <a:off x="9223080" y="497337"/>
          <a:ext cx="940715" cy="744672"/>
        </a:xfrm>
        <a:prstGeom prst="roundRect">
          <a:avLst>
            <a:gd name="adj" fmla="val 10000"/>
          </a:avLst>
        </a:prstGeom>
        <a:solidFill>
          <a:srgbClr val="34B34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Approve Invoice</a:t>
          </a:r>
        </a:p>
      </dsp:txBody>
      <dsp:txXfrm>
        <a:off x="9244891" y="519148"/>
        <a:ext cx="897093" cy="701050"/>
      </dsp:txXfrm>
    </dsp:sp>
    <dsp:sp modelId="{BD9D1921-65BE-4ADC-BE30-4A41B1260ED4}">
      <dsp:nvSpPr>
        <dsp:cNvPr id="0" name=""/>
        <dsp:cNvSpPr/>
      </dsp:nvSpPr>
      <dsp:spPr>
        <a:xfrm>
          <a:off x="10257867"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0257867" y="799684"/>
        <a:ext cx="139602" cy="139979"/>
      </dsp:txXfrm>
    </dsp:sp>
    <dsp:sp modelId="{0DD68647-D26B-4E21-AE82-C2C12AE35E32}">
      <dsp:nvSpPr>
        <dsp:cNvPr id="0" name=""/>
        <dsp:cNvSpPr/>
      </dsp:nvSpPr>
      <dsp:spPr>
        <a:xfrm>
          <a:off x="10540082"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Payment</a:t>
          </a:r>
        </a:p>
      </dsp:txBody>
      <dsp:txXfrm>
        <a:off x="10561893" y="519148"/>
        <a:ext cx="897093" cy="701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ED92C-6ABB-4744-99AC-E46D0AF09E75}">
      <dsp:nvSpPr>
        <dsp:cNvPr id="0" name=""/>
        <dsp:cNvSpPr/>
      </dsp:nvSpPr>
      <dsp:spPr>
        <a:xfrm>
          <a:off x="4065" y="497337"/>
          <a:ext cx="940715" cy="744672"/>
        </a:xfrm>
        <a:prstGeom prst="roundRect">
          <a:avLst>
            <a:gd name="adj" fmla="val 10000"/>
          </a:avLst>
        </a:prstGeom>
        <a:solidFill>
          <a:srgbClr val="036BA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Contracting Process</a:t>
          </a:r>
        </a:p>
      </dsp:txBody>
      <dsp:txXfrm>
        <a:off x="25876" y="519148"/>
        <a:ext cx="897093" cy="701050"/>
      </dsp:txXfrm>
    </dsp:sp>
    <dsp:sp modelId="{D14C3B15-088D-4609-B591-482CB07A119F}">
      <dsp:nvSpPr>
        <dsp:cNvPr id="0" name=""/>
        <dsp:cNvSpPr/>
      </dsp:nvSpPr>
      <dsp:spPr>
        <a:xfrm>
          <a:off x="1038853"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038853" y="799684"/>
        <a:ext cx="139602" cy="139979"/>
      </dsp:txXfrm>
    </dsp:sp>
    <dsp:sp modelId="{04F2D64F-3CFC-44C1-9444-AF1133AC753E}">
      <dsp:nvSpPr>
        <dsp:cNvPr id="0" name=""/>
        <dsp:cNvSpPr/>
      </dsp:nvSpPr>
      <dsp:spPr>
        <a:xfrm>
          <a:off x="1321067" y="497337"/>
          <a:ext cx="940715" cy="744672"/>
        </a:xfrm>
        <a:prstGeom prst="roundRect">
          <a:avLst>
            <a:gd name="adj" fmla="val 10000"/>
          </a:avLst>
        </a:prstGeom>
        <a:solidFill>
          <a:srgbClr val="036BA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Create Purchase Order</a:t>
          </a:r>
        </a:p>
      </dsp:txBody>
      <dsp:txXfrm>
        <a:off x="1342878" y="519148"/>
        <a:ext cx="897093" cy="701050"/>
      </dsp:txXfrm>
    </dsp:sp>
    <dsp:sp modelId="{BB55523B-693F-4E67-8C11-D3C814AFBF50}">
      <dsp:nvSpPr>
        <dsp:cNvPr id="0" name=""/>
        <dsp:cNvSpPr/>
      </dsp:nvSpPr>
      <dsp:spPr>
        <a:xfrm>
          <a:off x="2355855"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355855" y="799684"/>
        <a:ext cx="139602" cy="139979"/>
      </dsp:txXfrm>
    </dsp:sp>
    <dsp:sp modelId="{0EF26189-A514-4855-9009-CB59F756D8B8}">
      <dsp:nvSpPr>
        <dsp:cNvPr id="0" name=""/>
        <dsp:cNvSpPr/>
      </dsp:nvSpPr>
      <dsp:spPr>
        <a:xfrm>
          <a:off x="2638069" y="497337"/>
          <a:ext cx="940715" cy="744672"/>
        </a:xfrm>
        <a:prstGeom prst="roundRect">
          <a:avLst>
            <a:gd name="adj" fmla="val 10000"/>
          </a:avLst>
        </a:prstGeom>
        <a:solidFill>
          <a:srgbClr val="036BA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Acknowledge Purchase Order</a:t>
          </a:r>
        </a:p>
      </dsp:txBody>
      <dsp:txXfrm>
        <a:off x="2659880" y="519148"/>
        <a:ext cx="897093" cy="701050"/>
      </dsp:txXfrm>
    </dsp:sp>
    <dsp:sp modelId="{70EAF533-9667-4B54-BFFE-DF220FB200E9}">
      <dsp:nvSpPr>
        <dsp:cNvPr id="0" name=""/>
        <dsp:cNvSpPr/>
      </dsp:nvSpPr>
      <dsp:spPr>
        <a:xfrm>
          <a:off x="3672857"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72857" y="799684"/>
        <a:ext cx="139602" cy="139979"/>
      </dsp:txXfrm>
    </dsp:sp>
    <dsp:sp modelId="{F00B413C-9F88-4268-AA00-5D046DA2A1EF}">
      <dsp:nvSpPr>
        <dsp:cNvPr id="0" name=""/>
        <dsp:cNvSpPr/>
      </dsp:nvSpPr>
      <dsp:spPr>
        <a:xfrm>
          <a:off x="3955072"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Deliver Goods/ Perform Services</a:t>
          </a:r>
        </a:p>
      </dsp:txBody>
      <dsp:txXfrm>
        <a:off x="3976883" y="519148"/>
        <a:ext cx="897093" cy="701050"/>
      </dsp:txXfrm>
    </dsp:sp>
    <dsp:sp modelId="{2C3E748A-75D9-4990-B1F7-8A07FB43A856}">
      <dsp:nvSpPr>
        <dsp:cNvPr id="0" name=""/>
        <dsp:cNvSpPr/>
      </dsp:nvSpPr>
      <dsp:spPr>
        <a:xfrm>
          <a:off x="4989859"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89859" y="799684"/>
        <a:ext cx="139602" cy="139979"/>
      </dsp:txXfrm>
    </dsp:sp>
    <dsp:sp modelId="{9CAA16C9-E78A-4E85-9217-765214E61D4D}">
      <dsp:nvSpPr>
        <dsp:cNvPr id="0" name=""/>
        <dsp:cNvSpPr/>
      </dsp:nvSpPr>
      <dsp:spPr>
        <a:xfrm>
          <a:off x="5272074"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Create Field Ticket</a:t>
          </a:r>
        </a:p>
      </dsp:txBody>
      <dsp:txXfrm>
        <a:off x="5293885" y="519148"/>
        <a:ext cx="897093" cy="701050"/>
      </dsp:txXfrm>
    </dsp:sp>
    <dsp:sp modelId="{7E4BD7BD-B980-4D7D-ADFB-DE1872E23C84}">
      <dsp:nvSpPr>
        <dsp:cNvPr id="0" name=""/>
        <dsp:cNvSpPr/>
      </dsp:nvSpPr>
      <dsp:spPr>
        <a:xfrm>
          <a:off x="6306861"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306861" y="799684"/>
        <a:ext cx="139602" cy="139979"/>
      </dsp:txXfrm>
    </dsp:sp>
    <dsp:sp modelId="{EAD6A83C-08AA-4BD2-A85D-60F7EF81C637}">
      <dsp:nvSpPr>
        <dsp:cNvPr id="0" name=""/>
        <dsp:cNvSpPr/>
      </dsp:nvSpPr>
      <dsp:spPr>
        <a:xfrm>
          <a:off x="6589076"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Approve Field Ticket</a:t>
          </a:r>
        </a:p>
      </dsp:txBody>
      <dsp:txXfrm>
        <a:off x="6610887" y="519148"/>
        <a:ext cx="897093" cy="701050"/>
      </dsp:txXfrm>
    </dsp:sp>
    <dsp:sp modelId="{7B2B93FE-FC2A-4868-B132-A37BE75163CA}">
      <dsp:nvSpPr>
        <dsp:cNvPr id="0" name=""/>
        <dsp:cNvSpPr/>
      </dsp:nvSpPr>
      <dsp:spPr>
        <a:xfrm>
          <a:off x="7623863"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623863" y="799684"/>
        <a:ext cx="139602" cy="139979"/>
      </dsp:txXfrm>
    </dsp:sp>
    <dsp:sp modelId="{3B28FE7F-DF42-4D5B-A0AB-478962D754FA}">
      <dsp:nvSpPr>
        <dsp:cNvPr id="0" name=""/>
        <dsp:cNvSpPr/>
      </dsp:nvSpPr>
      <dsp:spPr>
        <a:xfrm>
          <a:off x="7906078"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Create Invoice</a:t>
          </a:r>
        </a:p>
      </dsp:txBody>
      <dsp:txXfrm>
        <a:off x="7927889" y="519148"/>
        <a:ext cx="897093" cy="701050"/>
      </dsp:txXfrm>
    </dsp:sp>
    <dsp:sp modelId="{C13CC2C2-B7CD-4951-9573-5D6C216EC14C}">
      <dsp:nvSpPr>
        <dsp:cNvPr id="0" name=""/>
        <dsp:cNvSpPr/>
      </dsp:nvSpPr>
      <dsp:spPr>
        <a:xfrm>
          <a:off x="8940865"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940865" y="799684"/>
        <a:ext cx="139602" cy="139979"/>
      </dsp:txXfrm>
    </dsp:sp>
    <dsp:sp modelId="{FBB8232F-A2AA-41E4-8F94-5B3813E76A11}">
      <dsp:nvSpPr>
        <dsp:cNvPr id="0" name=""/>
        <dsp:cNvSpPr/>
      </dsp:nvSpPr>
      <dsp:spPr>
        <a:xfrm>
          <a:off x="9223080"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Approve Invoice</a:t>
          </a:r>
        </a:p>
      </dsp:txBody>
      <dsp:txXfrm>
        <a:off x="9244891" y="519148"/>
        <a:ext cx="897093" cy="701050"/>
      </dsp:txXfrm>
    </dsp:sp>
    <dsp:sp modelId="{BD9D1921-65BE-4ADC-BE30-4A41B1260ED4}">
      <dsp:nvSpPr>
        <dsp:cNvPr id="0" name=""/>
        <dsp:cNvSpPr/>
      </dsp:nvSpPr>
      <dsp:spPr>
        <a:xfrm>
          <a:off x="10257867" y="753025"/>
          <a:ext cx="199431" cy="2332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0257867" y="799684"/>
        <a:ext cx="139602" cy="139979"/>
      </dsp:txXfrm>
    </dsp:sp>
    <dsp:sp modelId="{0DD68647-D26B-4E21-AE82-C2C12AE35E32}">
      <dsp:nvSpPr>
        <dsp:cNvPr id="0" name=""/>
        <dsp:cNvSpPr/>
      </dsp:nvSpPr>
      <dsp:spPr>
        <a:xfrm>
          <a:off x="10540082" y="497337"/>
          <a:ext cx="940715" cy="744672"/>
        </a:xfrm>
        <a:prstGeom prst="roundRect">
          <a:avLst>
            <a:gd name="adj" fmla="val 10000"/>
          </a:avLst>
        </a:prstGeom>
        <a:solidFill>
          <a:schemeClr val="bg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Payment</a:t>
          </a:r>
        </a:p>
      </dsp:txBody>
      <dsp:txXfrm>
        <a:off x="10561893" y="519148"/>
        <a:ext cx="897093" cy="701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BED7D-CBA7-423D-9099-1DF356442FCA}">
      <dsp:nvSpPr>
        <dsp:cNvPr id="0" name=""/>
        <dsp:cNvSpPr/>
      </dsp:nvSpPr>
      <dsp:spPr>
        <a:xfrm>
          <a:off x="796490" y="717275"/>
          <a:ext cx="2930593" cy="651609"/>
        </a:xfrm>
        <a:prstGeom prst="rect">
          <a:avLst/>
        </a:prstGeom>
        <a:noFill/>
        <a:ln w="12700" cap="flat" cmpd="sng" algn="ctr">
          <a:solidFill>
            <a:srgbClr val="00A99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Tx/>
            <a:buSzTx/>
            <a:buFont typeface="+mj-lt"/>
            <a:buNone/>
          </a:pP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Enter your </a:t>
          </a: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Username</a:t>
          </a: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created while registering</a:t>
          </a:r>
        </a:p>
      </dsp:txBody>
      <dsp:txXfrm>
        <a:off x="796490" y="717275"/>
        <a:ext cx="2930593" cy="651609"/>
      </dsp:txXfrm>
    </dsp:sp>
    <dsp:sp modelId="{29471BEF-4196-4416-BDCD-CBB4D2FB7879}">
      <dsp:nvSpPr>
        <dsp:cNvPr id="0" name=""/>
        <dsp:cNvSpPr/>
      </dsp:nvSpPr>
      <dsp:spPr>
        <a:xfrm>
          <a:off x="27824" y="677319"/>
          <a:ext cx="731522" cy="7315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E3B76D-3D83-4E19-8E04-E2DC48EA8EDD}">
      <dsp:nvSpPr>
        <dsp:cNvPr id="0" name=""/>
        <dsp:cNvSpPr/>
      </dsp:nvSpPr>
      <dsp:spPr>
        <a:xfrm>
          <a:off x="775781" y="1579188"/>
          <a:ext cx="2930593" cy="642369"/>
        </a:xfrm>
        <a:prstGeom prst="rect">
          <a:avLst/>
        </a:prstGeom>
        <a:noFill/>
        <a:ln w="12700" cap="flat" cmpd="sng" algn="ctr">
          <a:solidFill>
            <a:srgbClr val="00A99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Tx/>
            <a:buSzTx/>
            <a:buFont typeface="+mj-lt"/>
            <a:buNone/>
          </a:pP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Enter your </a:t>
          </a: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Password</a:t>
          </a: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created while registering</a:t>
          </a:r>
        </a:p>
      </dsp:txBody>
      <dsp:txXfrm>
        <a:off x="775781" y="1579188"/>
        <a:ext cx="2930593" cy="642369"/>
      </dsp:txXfrm>
    </dsp:sp>
    <dsp:sp modelId="{3D3129EC-1D2C-4CE1-9EBC-5BFF31CC2469}">
      <dsp:nvSpPr>
        <dsp:cNvPr id="0" name=""/>
        <dsp:cNvSpPr/>
      </dsp:nvSpPr>
      <dsp:spPr>
        <a:xfrm>
          <a:off x="30642" y="1528533"/>
          <a:ext cx="731522" cy="7315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732DB6-BFB4-4737-B0DF-6C5071B5AC7E}">
      <dsp:nvSpPr>
        <dsp:cNvPr id="0" name=""/>
        <dsp:cNvSpPr/>
      </dsp:nvSpPr>
      <dsp:spPr>
        <a:xfrm>
          <a:off x="807978" y="2468092"/>
          <a:ext cx="2930593" cy="635763"/>
        </a:xfrm>
        <a:prstGeom prst="rect">
          <a:avLst/>
        </a:prstGeom>
        <a:noFill/>
        <a:ln w="12700" cap="flat" cmpd="sng" algn="ctr">
          <a:solidFill>
            <a:srgbClr val="00A99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solidFill>
                <a:schemeClr val="tx1"/>
              </a:solidFill>
              <a:latin typeface="Calibri" panose="020F0502020204030204" pitchFamily="34" charset="0"/>
              <a:cs typeface="Calibri" panose="020F0502020204030204" pitchFamily="34" charset="0"/>
            </a:rPr>
            <a:t>Click the </a:t>
          </a:r>
          <a:r>
            <a:rPr lang="en-US" sz="1400" b="1" kern="1200">
              <a:solidFill>
                <a:schemeClr val="tx1"/>
              </a:solidFill>
              <a:latin typeface="Calibri" panose="020F0502020204030204" pitchFamily="34" charset="0"/>
              <a:cs typeface="Calibri" panose="020F0502020204030204" pitchFamily="34" charset="0"/>
            </a:rPr>
            <a:t>Sign In </a:t>
          </a:r>
          <a:r>
            <a:rPr lang="en-US" sz="1400" b="0" kern="1200">
              <a:solidFill>
                <a:schemeClr val="tx1"/>
              </a:solidFill>
              <a:latin typeface="Calibri" panose="020F0502020204030204" pitchFamily="34" charset="0"/>
              <a:cs typeface="Calibri" panose="020F0502020204030204" pitchFamily="34" charset="0"/>
            </a:rPr>
            <a:t>button, to login to Business Network</a:t>
          </a:r>
        </a:p>
      </dsp:txBody>
      <dsp:txXfrm>
        <a:off x="807978" y="2468092"/>
        <a:ext cx="2930593" cy="635763"/>
      </dsp:txXfrm>
    </dsp:sp>
    <dsp:sp modelId="{2D628C62-9134-4ADA-AB05-C2F401B14D87}">
      <dsp:nvSpPr>
        <dsp:cNvPr id="0" name=""/>
        <dsp:cNvSpPr/>
      </dsp:nvSpPr>
      <dsp:spPr>
        <a:xfrm>
          <a:off x="58167" y="2444060"/>
          <a:ext cx="731522" cy="7315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905FAC-88E5-4C75-9DCF-E4524777DD70}">
      <dsp:nvSpPr>
        <dsp:cNvPr id="0" name=""/>
        <dsp:cNvSpPr/>
      </dsp:nvSpPr>
      <dsp:spPr>
        <a:xfrm>
          <a:off x="174265" y="3357467"/>
          <a:ext cx="3557739" cy="1669157"/>
        </a:xfrm>
        <a:prstGeom prst="rect">
          <a:avLst/>
        </a:prstGeom>
        <a:noFill/>
        <a:ln w="12700" cap="flat" cmpd="sng" algn="ctr">
          <a:solidFill>
            <a:srgbClr val="00A99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Tx/>
            <a:buSzTx/>
            <a:buNone/>
          </a:pPr>
          <a:r>
            <a:rPr lang="en-US" sz="1400" b="1" kern="1200">
              <a:solidFill>
                <a:schemeClr val="tx1"/>
              </a:solidFill>
              <a:latin typeface="Calibri" panose="020F0502020204030204" pitchFamily="34" charset="0"/>
              <a:cs typeface="Calibri" panose="020F0502020204030204" pitchFamily="34" charset="0"/>
            </a:rPr>
            <a:t>IMPORTANT</a:t>
          </a:r>
          <a:r>
            <a:rPr lang="en-US" sz="1400" b="0" kern="1200">
              <a:solidFill>
                <a:schemeClr val="tx1"/>
              </a:solidFill>
              <a:latin typeface="Calibri" panose="020F0502020204030204" pitchFamily="34" charset="0"/>
              <a:cs typeface="Calibri" panose="020F0502020204030204" pitchFamily="34" charset="0"/>
            </a:rPr>
            <a:t>: </a:t>
          </a:r>
        </a:p>
        <a:p>
          <a:pPr marL="0" lvl="0" indent="0" algn="l" defTabSz="622300">
            <a:lnSpc>
              <a:spcPct val="90000"/>
            </a:lnSpc>
            <a:spcBef>
              <a:spcPct val="0"/>
            </a:spcBef>
            <a:spcAft>
              <a:spcPct val="35000"/>
            </a:spcAft>
            <a:buClrTx/>
            <a:buSzTx/>
            <a:buNone/>
          </a:pPr>
          <a:r>
            <a:rPr lang="en-US" sz="1400" b="0" kern="1200">
              <a:solidFill>
                <a:schemeClr val="tx1"/>
              </a:solidFill>
              <a:latin typeface="Calibri" panose="020F0502020204030204" pitchFamily="34" charset="0"/>
              <a:cs typeface="Calibri" panose="020F0502020204030204" pitchFamily="34" charset="0"/>
            </a:rPr>
            <a:t>Bookmark the </a:t>
          </a:r>
          <a:r>
            <a:rPr lang="en-US" sz="1400" b="0" kern="1200">
              <a:solidFill>
                <a:schemeClr val="tx1"/>
              </a:solidFill>
              <a:latin typeface="Calibri" panose="020F0502020204030204" pitchFamily="34" charset="0"/>
              <a:cs typeface="Calibri" panose="020F0502020204030204" pitchFamily="34" charset="0"/>
              <a:hlinkClick xmlns:r="http://schemas.openxmlformats.org/officeDocument/2006/relationships" r:id="rId7">
                <a:extLst>
                  <a:ext uri="{A12FA001-AC4F-418D-AE19-62706E023703}">
                    <ahyp:hlinkClr xmlns:ahyp="http://schemas.microsoft.com/office/drawing/2018/hyperlinkcolor" val="tx"/>
                  </a:ext>
                </a:extLst>
              </a:hlinkClick>
            </a:rPr>
            <a:t>link </a:t>
          </a:r>
          <a:r>
            <a:rPr lang="en-US" sz="1400" b="0" kern="1200">
              <a:solidFill>
                <a:schemeClr val="tx1"/>
              </a:solidFill>
              <a:latin typeface="Calibri" panose="020F0502020204030204" pitchFamily="34" charset="0"/>
              <a:cs typeface="Calibri" panose="020F0502020204030204" pitchFamily="34" charset="0"/>
            </a:rPr>
            <a:t>for future use   (</a:t>
          </a:r>
          <a:r>
            <a:rPr lang="en-US" sz="1400" b="0" kern="1200">
              <a:solidFill>
                <a:schemeClr val="tx1"/>
              </a:solidFill>
              <a:latin typeface="Calibri" panose="020F0502020204030204" pitchFamily="34" charset="0"/>
              <a:cs typeface="Calibri" panose="020F0502020204030204" pitchFamily="34" charset="0"/>
              <a:hlinkClick xmlns:r="http://schemas.openxmlformats.org/officeDocument/2006/relationships" r:id="rId7"/>
            </a:rPr>
            <a:t>https://businessnetwork.gep.com</a:t>
          </a:r>
          <a:r>
            <a:rPr lang="en-US" sz="1400" b="0" kern="1200">
              <a:solidFill>
                <a:schemeClr val="tx1"/>
              </a:solidFill>
              <a:latin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ClrTx/>
            <a:buSzTx/>
            <a:buNone/>
          </a:pPr>
          <a:r>
            <a:rPr lang="en-US" sz="1400" b="0" kern="1200">
              <a:solidFill>
                <a:schemeClr val="tx1"/>
              </a:solidFill>
              <a:latin typeface="Calibri" panose="020F0502020204030204" pitchFamily="34" charset="0"/>
              <a:cs typeface="Calibri" panose="020F0502020204030204" pitchFamily="34" charset="0"/>
            </a:rPr>
            <a:t>Use Google Chrome or Microsoft Edge for best results. For any issues reach out to </a:t>
          </a:r>
          <a:r>
            <a:rPr lang="en-US" sz="1400" b="0" kern="1200">
              <a:solidFill>
                <a:schemeClr val="tx1"/>
              </a:solidFill>
              <a:latin typeface="Calibri" panose="020F0502020204030204" pitchFamily="34" charset="0"/>
              <a:cs typeface="Calibri" panose="020F0502020204030204" pitchFamily="34" charset="0"/>
              <a:hlinkClick xmlns:r="http://schemas.openxmlformats.org/officeDocument/2006/relationships" r:id="rId8"/>
            </a:rPr>
            <a:t>support@gep.com</a:t>
          </a:r>
          <a:r>
            <a:rPr lang="en-US" sz="1400" b="0" kern="1200">
              <a:solidFill>
                <a:schemeClr val="tx1"/>
              </a:solidFill>
              <a:latin typeface="Calibri" panose="020F0502020204030204" pitchFamily="34" charset="0"/>
              <a:cs typeface="Calibri" panose="020F0502020204030204" pitchFamily="34" charset="0"/>
            </a:rPr>
            <a:t> </a:t>
          </a:r>
        </a:p>
      </dsp:txBody>
      <dsp:txXfrm>
        <a:off x="174265" y="3357467"/>
        <a:ext cx="3557739" cy="1669157"/>
      </dsp:txXfrm>
    </dsp:sp>
    <dsp:sp modelId="{EC35E84B-BFBB-45EB-A23C-1B7D3266D7DA}">
      <dsp:nvSpPr>
        <dsp:cNvPr id="0" name=""/>
        <dsp:cNvSpPr/>
      </dsp:nvSpPr>
      <dsp:spPr>
        <a:xfrm>
          <a:off x="2655171" y="3475052"/>
          <a:ext cx="825984" cy="68466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3CBA-85E4-4210-A87B-0D2F8A90C526}">
      <dsp:nvSpPr>
        <dsp:cNvPr id="0" name=""/>
        <dsp:cNvSpPr/>
      </dsp:nvSpPr>
      <dsp:spPr>
        <a:xfrm>
          <a:off x="3571"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Receive Invitation eMail</a:t>
          </a:r>
        </a:p>
      </dsp:txBody>
      <dsp:txXfrm>
        <a:off x="22501" y="18930"/>
        <a:ext cx="1523843" cy="608471"/>
      </dsp:txXfrm>
    </dsp:sp>
    <dsp:sp modelId="{93A858DA-A17A-4895-82E3-A041A1A4ABB2}">
      <dsp:nvSpPr>
        <dsp:cNvPr id="0" name=""/>
        <dsp:cNvSpPr/>
      </dsp:nvSpPr>
      <dsp:spPr>
        <a:xfrm>
          <a:off x="1721445"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1721445" y="206974"/>
        <a:ext cx="231757" cy="232382"/>
      </dsp:txXfrm>
    </dsp:sp>
    <dsp:sp modelId="{0213128F-4F94-4967-A111-4093DDB7BD7B}">
      <dsp:nvSpPr>
        <dsp:cNvPr id="0" name=""/>
        <dsp:cNvSpPr/>
      </dsp:nvSpPr>
      <dsp:spPr>
        <a:xfrm>
          <a:off x="2189956"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Create Username/ Password</a:t>
          </a:r>
        </a:p>
      </dsp:txBody>
      <dsp:txXfrm>
        <a:off x="2208886" y="18930"/>
        <a:ext cx="1523843" cy="608471"/>
      </dsp:txXfrm>
    </dsp:sp>
    <dsp:sp modelId="{A090FEED-326D-4CD1-B10F-6043BDEBF5AC}">
      <dsp:nvSpPr>
        <dsp:cNvPr id="0" name=""/>
        <dsp:cNvSpPr/>
      </dsp:nvSpPr>
      <dsp:spPr>
        <a:xfrm>
          <a:off x="3907829"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07829" y="206974"/>
        <a:ext cx="231757" cy="232382"/>
      </dsp:txXfrm>
    </dsp:sp>
    <dsp:sp modelId="{AA5A5292-9E88-4A14-824D-D44F27FF5C50}">
      <dsp:nvSpPr>
        <dsp:cNvPr id="0" name=""/>
        <dsp:cNvSpPr/>
      </dsp:nvSpPr>
      <dsp:spPr>
        <a:xfrm>
          <a:off x="4376340" y="0"/>
          <a:ext cx="1561703" cy="64633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Log In</a:t>
          </a:r>
        </a:p>
      </dsp:txBody>
      <dsp:txXfrm>
        <a:off x="4395270" y="18930"/>
        <a:ext cx="1523843" cy="608471"/>
      </dsp:txXfrm>
    </dsp:sp>
    <dsp:sp modelId="{799DACEA-C853-4229-A4E6-BCEBCEA853E9}">
      <dsp:nvSpPr>
        <dsp:cNvPr id="0" name=""/>
        <dsp:cNvSpPr/>
      </dsp:nvSpPr>
      <dsp:spPr>
        <a:xfrm>
          <a:off x="6094214" y="129514"/>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6094214" y="206974"/>
        <a:ext cx="231757" cy="232382"/>
      </dsp:txXfrm>
    </dsp:sp>
    <dsp:sp modelId="{5A20098A-0AFA-4098-9A42-D790ED82A4D7}">
      <dsp:nvSpPr>
        <dsp:cNvPr id="0" name=""/>
        <dsp:cNvSpPr/>
      </dsp:nvSpPr>
      <dsp:spPr>
        <a:xfrm>
          <a:off x="6562724" y="0"/>
          <a:ext cx="1561703" cy="646331"/>
        </a:xfrm>
        <a:prstGeom prst="roundRect">
          <a:avLst>
            <a:gd name="adj" fmla="val 10000"/>
          </a:avLst>
        </a:prstGeom>
        <a:solidFill>
          <a:srgbClr val="00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4. Update Profile for PECL</a:t>
          </a:r>
        </a:p>
      </dsp:txBody>
      <dsp:txXfrm>
        <a:off x="6581654" y="18930"/>
        <a:ext cx="1523843" cy="6084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A8E223-6E60-4449-87D9-2BFAA734FF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A75F2A06-1CE4-4941-9580-A055ABD029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5D92DF-4B65-4AEF-854B-DD47E3247C98}" type="datetimeFigureOut">
              <a:rPr lang="en-MY" smtClean="0"/>
              <a:t>9/5/2023</a:t>
            </a:fld>
            <a:endParaRPr lang="en-MY"/>
          </a:p>
        </p:txBody>
      </p:sp>
      <p:sp>
        <p:nvSpPr>
          <p:cNvPr id="4" name="Footer Placeholder 3">
            <a:extLst>
              <a:ext uri="{FF2B5EF4-FFF2-40B4-BE49-F238E27FC236}">
                <a16:creationId xmlns:a16="http://schemas.microsoft.com/office/drawing/2014/main" id="{D5483763-3489-47F4-8A5F-2A62074B5F35}"/>
              </a:ext>
            </a:extLst>
          </p:cNvPr>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r>
              <a:rPr lang="en-MY" sz="600">
                <a:solidFill>
                  <a:srgbClr val="000000"/>
                </a:solidFill>
                <a:latin typeface="Verdana" panose="020B0604030504040204" pitchFamily="34" charset="0"/>
              </a:rPr>
              <a:t>Internal</a:t>
            </a:r>
          </a:p>
        </p:txBody>
      </p:sp>
      <p:sp>
        <p:nvSpPr>
          <p:cNvPr id="5" name="Slide Number Placeholder 4">
            <a:extLst>
              <a:ext uri="{FF2B5EF4-FFF2-40B4-BE49-F238E27FC236}">
                <a16:creationId xmlns:a16="http://schemas.microsoft.com/office/drawing/2014/main" id="{96CE863A-6429-44B5-AF4A-436ADB5A9F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3EAC1D-D479-41F3-A578-94F16A2625F4}" type="slidenum">
              <a:rPr lang="en-MY" smtClean="0"/>
              <a:t>‹#›</a:t>
            </a:fld>
            <a:endParaRPr lang="en-MY"/>
          </a:p>
        </p:txBody>
      </p:sp>
    </p:spTree>
    <p:extLst>
      <p:ext uri="{BB962C8B-B14F-4D97-AF65-F5344CB8AC3E}">
        <p14:creationId xmlns:p14="http://schemas.microsoft.com/office/powerpoint/2010/main" val="29730879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49979-6C30-4753-8212-9D703A8031B2}" type="datetimeFigureOut">
              <a:rPr lang="en-MY" smtClean="0"/>
              <a:t>9/5/2023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l">
              <a:defRPr lang="en-MY" sz="600" b="0" i="0" u="none">
                <a:solidFill>
                  <a:srgbClr val="000000"/>
                </a:solidFill>
                <a:latin typeface="Verdana" panose="020B0604030504040204" pitchFamily="34" charset="0"/>
              </a:defRPr>
            </a:lvl1pPr>
          </a:lstStyle>
          <a:p>
            <a:r>
              <a:rPr lang="en-MY"/>
              <a:t>Internal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D168C-714E-4A1C-B391-BAEE8DB41869}" type="slidenum">
              <a:rPr lang="en-MY" smtClean="0"/>
              <a:t>‹#›</a:t>
            </a:fld>
            <a:endParaRPr lang="en-MY"/>
          </a:p>
        </p:txBody>
      </p:sp>
    </p:spTree>
    <p:extLst>
      <p:ext uri="{BB962C8B-B14F-4D97-AF65-F5344CB8AC3E}">
        <p14:creationId xmlns:p14="http://schemas.microsoft.com/office/powerpoint/2010/main" val="345624652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Header Placeholder 3"/>
          <p:cNvSpPr>
            <a:spLocks noGrp="1"/>
          </p:cNvSpPr>
          <p:nvPr>
            <p:ph type="hdr" sz="quarter"/>
          </p:nvPr>
        </p:nvSpPr>
        <p:spPr/>
        <p:txBody>
          <a:bodyPr/>
          <a:lstStyle/>
          <a:p>
            <a:endParaRPr lang="en-MY"/>
          </a:p>
        </p:txBody>
      </p:sp>
      <p:sp>
        <p:nvSpPr>
          <p:cNvPr id="5" name="Footer Placeholder 4"/>
          <p:cNvSpPr>
            <a:spLocks noGrp="1"/>
          </p:cNvSpPr>
          <p:nvPr>
            <p:ph type="ftr" sz="quarter" idx="4"/>
            <p:custDataLst>
              <p:tags r:id="rId1"/>
            </p:custDataLst>
          </p:nvPr>
        </p:nvSpPr>
        <p:spPr/>
        <p:txBody>
          <a:bodyPr/>
          <a:lstStyle/>
          <a:p>
            <a:r>
              <a:rPr lang="en-MY"/>
              <a:t>Internal</a:t>
            </a:r>
          </a:p>
        </p:txBody>
      </p:sp>
      <p:sp>
        <p:nvSpPr>
          <p:cNvPr id="6" name="Slide Number Placeholder 5"/>
          <p:cNvSpPr>
            <a:spLocks noGrp="1"/>
          </p:cNvSpPr>
          <p:nvPr>
            <p:ph type="sldNum" sz="quarter" idx="5"/>
          </p:nvPr>
        </p:nvSpPr>
        <p:spPr/>
        <p:txBody>
          <a:bodyPr/>
          <a:lstStyle/>
          <a:p>
            <a:fld id="{5E3D168C-714E-4A1C-B391-BAEE8DB41869}" type="slidenum">
              <a:rPr lang="en-MY" smtClean="0"/>
              <a:t>1</a:t>
            </a:fld>
            <a:endParaRPr lang="en-MY"/>
          </a:p>
        </p:txBody>
      </p:sp>
    </p:spTree>
    <p:extLst>
      <p:ext uri="{BB962C8B-B14F-4D97-AF65-F5344CB8AC3E}">
        <p14:creationId xmlns:p14="http://schemas.microsoft.com/office/powerpoint/2010/main" val="429061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730136-A3D4-4188-9E9A-CE60385EF0D9}" type="slidenum">
              <a:rPr lang="en-US" smtClean="0"/>
              <a:t>11</a:t>
            </a:fld>
            <a:endParaRPr lang="en-US"/>
          </a:p>
        </p:txBody>
      </p:sp>
    </p:spTree>
    <p:extLst>
      <p:ext uri="{BB962C8B-B14F-4D97-AF65-F5344CB8AC3E}">
        <p14:creationId xmlns:p14="http://schemas.microsoft.com/office/powerpoint/2010/main" val="3346920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14c1f06d8f_0_8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114c1f06d8f_0_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20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0"/>
              </a:spcAft>
            </a:pPr>
            <a:endParaRPr lang="en-US" sz="14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9971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0"/>
              </a:spcAft>
            </a:pPr>
            <a:endParaRPr lang="en-US" sz="14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150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105e688a4e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105e688a4e3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1" name="Google Shape;1271;g105e688a4e3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69979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14c1f06d8f_0_8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114c1f06d8f_0_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00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14c1f06d8f_0_8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114c1f06d8f_0_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767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14c1f06d8f_0_8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114c1f06d8f_0_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7218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Header Placeholder 3"/>
          <p:cNvSpPr>
            <a:spLocks noGrp="1"/>
          </p:cNvSpPr>
          <p:nvPr>
            <p:ph type="hdr" sz="quarter"/>
          </p:nvPr>
        </p:nvSpPr>
        <p:spPr/>
        <p:txBody>
          <a:bodyPr/>
          <a:lstStyle/>
          <a:p>
            <a:endParaRPr lang="en-MY"/>
          </a:p>
        </p:txBody>
      </p:sp>
      <p:sp>
        <p:nvSpPr>
          <p:cNvPr id="5" name="Footer Placeholder 4"/>
          <p:cNvSpPr>
            <a:spLocks noGrp="1"/>
          </p:cNvSpPr>
          <p:nvPr>
            <p:ph type="ftr" sz="quarter" idx="4"/>
            <p:custDataLst>
              <p:tags r:id="rId1"/>
            </p:custDataLst>
          </p:nvPr>
        </p:nvSpPr>
        <p:spPr/>
        <p:txBody>
          <a:bodyPr/>
          <a:lstStyle/>
          <a:p>
            <a:r>
              <a:rPr lang="en-MY"/>
              <a:t>Internal</a:t>
            </a:r>
          </a:p>
        </p:txBody>
      </p:sp>
      <p:sp>
        <p:nvSpPr>
          <p:cNvPr id="6" name="Slide Number Placeholder 5"/>
          <p:cNvSpPr>
            <a:spLocks noGrp="1"/>
          </p:cNvSpPr>
          <p:nvPr>
            <p:ph type="sldNum" sz="quarter" idx="5"/>
          </p:nvPr>
        </p:nvSpPr>
        <p:spPr/>
        <p:txBody>
          <a:bodyPr/>
          <a:lstStyle/>
          <a:p>
            <a:fld id="{5E3D168C-714E-4A1C-B391-BAEE8DB41869}" type="slidenum">
              <a:rPr lang="en-MY" smtClean="0"/>
              <a:t>46</a:t>
            </a:fld>
            <a:endParaRPr lang="en-MY"/>
          </a:p>
        </p:txBody>
      </p:sp>
    </p:spTree>
    <p:extLst>
      <p:ext uri="{BB962C8B-B14F-4D97-AF65-F5344CB8AC3E}">
        <p14:creationId xmlns:p14="http://schemas.microsoft.com/office/powerpoint/2010/main" val="3784048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Header Placeholder 3"/>
          <p:cNvSpPr>
            <a:spLocks noGrp="1"/>
          </p:cNvSpPr>
          <p:nvPr>
            <p:ph type="hdr" sz="quarter"/>
          </p:nvPr>
        </p:nvSpPr>
        <p:spPr/>
        <p:txBody>
          <a:bodyPr/>
          <a:lstStyle/>
          <a:p>
            <a:endParaRPr lang="en-MY"/>
          </a:p>
        </p:txBody>
      </p:sp>
      <p:sp>
        <p:nvSpPr>
          <p:cNvPr id="5" name="Footer Placeholder 4"/>
          <p:cNvSpPr>
            <a:spLocks noGrp="1"/>
          </p:cNvSpPr>
          <p:nvPr>
            <p:ph type="ftr" sz="quarter" idx="4"/>
            <p:custDataLst>
              <p:tags r:id="rId1"/>
            </p:custDataLst>
          </p:nvPr>
        </p:nvSpPr>
        <p:spPr/>
        <p:txBody>
          <a:bodyPr/>
          <a:lstStyle/>
          <a:p>
            <a:r>
              <a:rPr lang="en-MY"/>
              <a:t>Internal</a:t>
            </a:r>
          </a:p>
        </p:txBody>
      </p:sp>
      <p:sp>
        <p:nvSpPr>
          <p:cNvPr id="6" name="Slide Number Placeholder 5"/>
          <p:cNvSpPr>
            <a:spLocks noGrp="1"/>
          </p:cNvSpPr>
          <p:nvPr>
            <p:ph type="sldNum" sz="quarter" idx="5"/>
          </p:nvPr>
        </p:nvSpPr>
        <p:spPr/>
        <p:txBody>
          <a:bodyPr/>
          <a:lstStyle/>
          <a:p>
            <a:fld id="{5E3D168C-714E-4A1C-B391-BAEE8DB41869}" type="slidenum">
              <a:rPr lang="en-MY" smtClean="0"/>
              <a:t>48</a:t>
            </a:fld>
            <a:endParaRPr lang="en-MY"/>
          </a:p>
        </p:txBody>
      </p:sp>
    </p:spTree>
    <p:extLst>
      <p:ext uri="{BB962C8B-B14F-4D97-AF65-F5344CB8AC3E}">
        <p14:creationId xmlns:p14="http://schemas.microsoft.com/office/powerpoint/2010/main" val="27959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105e688a4e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105e688a4e3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1" name="Google Shape;1271;g105e688a4e3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105e688a4e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105e688a4e3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1" name="Google Shape;1271;g105e688a4e3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849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14c1f06d8f_0_8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114c1f06d8f_0_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105e688a4e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105e688a4e3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1" name="Google Shape;1271;g105e688a4e3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5088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0"/>
              </a:spcAft>
            </a:pPr>
            <a:endParaRPr lang="en-US" sz="14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696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14c1f06d8f_0_8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114c1f06d8f_0_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13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105e688a4e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105e688a4e3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1" name="Google Shape;1271;g105e688a4e3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7115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730136-A3D4-4188-9E9A-CE60385EF0D9}" type="slidenum">
              <a:rPr lang="en-US" smtClean="0"/>
              <a:t>10</a:t>
            </a:fld>
            <a:endParaRPr lang="en-US"/>
          </a:p>
        </p:txBody>
      </p:sp>
    </p:spTree>
    <p:extLst>
      <p:ext uri="{BB962C8B-B14F-4D97-AF65-F5344CB8AC3E}">
        <p14:creationId xmlns:p14="http://schemas.microsoft.com/office/powerpoint/2010/main" val="390352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A7AF-287B-479C-80D5-46E387CA48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2041B-617C-48D4-ACE9-A45A334041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06F5B-572E-440D-9678-9B3218B1098B}"/>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5" name="Footer Placeholder 4">
            <a:extLst>
              <a:ext uri="{FF2B5EF4-FFF2-40B4-BE49-F238E27FC236}">
                <a16:creationId xmlns:a16="http://schemas.microsoft.com/office/drawing/2014/main" id="{F30D8DFC-F107-47ED-B702-72D50B955F43}"/>
              </a:ext>
            </a:extLst>
          </p:cNvPr>
          <p:cNvSpPr>
            <a:spLocks noGrp="1"/>
          </p:cNvSpPr>
          <p:nvPr>
            <p:ph type="ftr" sz="quarter" idx="11"/>
            <p:custDataLst>
              <p:tags r:id="rId1"/>
            </p:custDataLst>
          </p:nvPr>
        </p:nvSpPr>
        <p:spPr>
          <a:xfrm>
            <a:off x="0" y="6356350"/>
            <a:ext cx="12192000" cy="365125"/>
          </a:xfrm>
        </p:spPr>
        <p:txBody>
          <a:bodyPr/>
          <a:lstStyle>
            <a:lvl1pPr algn="l">
              <a:defRPr lang="en-MY" sz="600" b="0" i="0" u="none">
                <a:solidFill>
                  <a:srgbClr val="000000"/>
                </a:solidFill>
                <a:latin typeface="Verdana" panose="020B0604030504040204" pitchFamily="34" charset="0"/>
              </a:defRPr>
            </a:lvl1pPr>
          </a:lstStyle>
          <a:p>
            <a:r>
              <a:rPr lang="en-MY"/>
              <a:t>Internal</a:t>
            </a:r>
          </a:p>
        </p:txBody>
      </p:sp>
      <p:sp>
        <p:nvSpPr>
          <p:cNvPr id="6" name="Slide Number Placeholder 5">
            <a:extLst>
              <a:ext uri="{FF2B5EF4-FFF2-40B4-BE49-F238E27FC236}">
                <a16:creationId xmlns:a16="http://schemas.microsoft.com/office/drawing/2014/main" id="{8B440474-CAEC-45FC-B15E-A2576C3C71D2}"/>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351591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A053-0DC4-457A-9814-822A2C5D8C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6FBB7-B252-4B4E-BB9C-104E8E1716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3766B-A79F-4E16-BA50-4DEE663BF73E}"/>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5" name="Footer Placeholder 4">
            <a:extLst>
              <a:ext uri="{FF2B5EF4-FFF2-40B4-BE49-F238E27FC236}">
                <a16:creationId xmlns:a16="http://schemas.microsoft.com/office/drawing/2014/main" id="{CF2089F1-6CB4-4B51-9E3B-11A5B6C21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86AF9-C109-48DD-935D-C5313FD5548A}"/>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209392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E24B6B-8BEA-40AC-9DDF-A15B109C21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C920CE-8951-4C4C-9192-EA9C9C282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E5B27-7000-44A9-8B81-78AAE696944F}"/>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5" name="Footer Placeholder 4">
            <a:extLst>
              <a:ext uri="{FF2B5EF4-FFF2-40B4-BE49-F238E27FC236}">
                <a16:creationId xmlns:a16="http://schemas.microsoft.com/office/drawing/2014/main" id="{55A5E279-7408-4AF7-B50E-4936F2252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17B23-810F-467D-9E4F-20EA79710CBB}"/>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1163862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01E4-0ADD-984D-9668-07FDFB24A915}"/>
              </a:ext>
            </a:extLst>
          </p:cNvPr>
          <p:cNvSpPr>
            <a:spLocks noGrp="1"/>
          </p:cNvSpPr>
          <p:nvPr>
            <p:ph type="ctrTitle" hasCustomPrompt="1"/>
          </p:nvPr>
        </p:nvSpPr>
        <p:spPr>
          <a:xfrm>
            <a:off x="515938" y="1685333"/>
            <a:ext cx="11160125" cy="1743666"/>
          </a:xfrm>
        </p:spPr>
        <p:txBody>
          <a:bodyPr anchor="b">
            <a:no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a:t>Insert title here</a:t>
            </a:r>
          </a:p>
        </p:txBody>
      </p:sp>
      <p:sp>
        <p:nvSpPr>
          <p:cNvPr id="3" name="Subtitle 2">
            <a:extLst>
              <a:ext uri="{FF2B5EF4-FFF2-40B4-BE49-F238E27FC236}">
                <a16:creationId xmlns:a16="http://schemas.microsoft.com/office/drawing/2014/main" id="{CC629191-151B-D344-A4A0-EE838FCFB769}"/>
              </a:ext>
            </a:extLst>
          </p:cNvPr>
          <p:cNvSpPr>
            <a:spLocks noGrp="1"/>
          </p:cNvSpPr>
          <p:nvPr>
            <p:ph type="subTitle" idx="1" hasCustomPrompt="1"/>
          </p:nvPr>
        </p:nvSpPr>
        <p:spPr>
          <a:xfrm>
            <a:off x="516506" y="3434400"/>
            <a:ext cx="7061729" cy="1026042"/>
          </a:xfrm>
        </p:spPr>
        <p:txBody>
          <a:bodyPr>
            <a:noAutofit/>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here</a:t>
            </a:r>
          </a:p>
        </p:txBody>
      </p:sp>
      <p:sp>
        <p:nvSpPr>
          <p:cNvPr id="10" name="TextBox 9">
            <a:extLst>
              <a:ext uri="{FF2B5EF4-FFF2-40B4-BE49-F238E27FC236}">
                <a16:creationId xmlns:a16="http://schemas.microsoft.com/office/drawing/2014/main" id="{BFA56775-7C61-C240-9631-E3AB755D2455}"/>
              </a:ext>
            </a:extLst>
          </p:cNvPr>
          <p:cNvSpPr txBox="1"/>
          <p:nvPr userDrawn="1"/>
        </p:nvSpPr>
        <p:spPr>
          <a:xfrm>
            <a:off x="515938" y="6028035"/>
            <a:ext cx="6841595" cy="461665"/>
          </a:xfrm>
          <a:prstGeom prst="rect">
            <a:avLst/>
          </a:prstGeom>
          <a:noFill/>
        </p:spPr>
        <p:txBody>
          <a:bodyPr wrap="square" rtlCol="0" anchor="b" anchorCtr="0">
            <a:spAutoFit/>
          </a:bodyPr>
          <a:lstStyle/>
          <a:p>
            <a:r>
              <a:rPr lang="en-SG" sz="800" b="1" i="0">
                <a:solidFill>
                  <a:schemeClr val="bg1"/>
                </a:solidFill>
                <a:latin typeface="Arial" panose="020B0604020202020204" pitchFamily="34" charset="0"/>
                <a:cs typeface="Arial" panose="020B0604020202020204" pitchFamily="34" charset="0"/>
              </a:rPr>
              <a:t>© 2022 Petroliam Nasional </a:t>
            </a:r>
            <a:r>
              <a:rPr lang="en-SG" sz="800" b="1" i="0" err="1">
                <a:solidFill>
                  <a:schemeClr val="bg1"/>
                </a:solidFill>
                <a:latin typeface="Arial" panose="020B0604020202020204" pitchFamily="34" charset="0"/>
                <a:cs typeface="Arial" panose="020B0604020202020204" pitchFamily="34" charset="0"/>
              </a:rPr>
              <a:t>Berhad</a:t>
            </a:r>
            <a:r>
              <a:rPr lang="en-SG" sz="800" b="1" i="0">
                <a:solidFill>
                  <a:schemeClr val="bg1"/>
                </a:solidFill>
                <a:latin typeface="Arial" panose="020B0604020202020204" pitchFamily="34" charset="0"/>
                <a:cs typeface="Arial" panose="020B0604020202020204" pitchFamily="34" charset="0"/>
              </a:rPr>
              <a:t> (PETRONAS)</a:t>
            </a:r>
          </a:p>
          <a:p>
            <a:r>
              <a:rPr lang="en-SG" sz="800" b="0" i="0">
                <a:solidFill>
                  <a:schemeClr val="bg1"/>
                </a:solidFill>
                <a:latin typeface="Arial" panose="020B0604020202020204" pitchFamily="34" charset="0"/>
                <a:cs typeface="Arial" panose="020B0604020202020204" pitchFamily="34" charset="0"/>
              </a:rPr>
              <a:t>All rights reserved. No part of this document may be reproduced in any form possible, stored in a retrieval system, transmitted and/or disseminated in any form or by any means (digital, mechanical, hard copy, recording or otherwise) without the permission of the copyright owner.</a:t>
            </a:r>
          </a:p>
        </p:txBody>
      </p:sp>
      <p:sp>
        <p:nvSpPr>
          <p:cNvPr id="15" name="Text Placeholder 14">
            <a:extLst>
              <a:ext uri="{FF2B5EF4-FFF2-40B4-BE49-F238E27FC236}">
                <a16:creationId xmlns:a16="http://schemas.microsoft.com/office/drawing/2014/main" id="{53122454-4D70-C64D-AA05-0282A8996AEA}"/>
              </a:ext>
            </a:extLst>
          </p:cNvPr>
          <p:cNvSpPr>
            <a:spLocks noGrp="1"/>
          </p:cNvSpPr>
          <p:nvPr>
            <p:ph type="body" sz="quarter" idx="10" hasCustomPrompt="1"/>
          </p:nvPr>
        </p:nvSpPr>
        <p:spPr>
          <a:xfrm>
            <a:off x="515938" y="4398436"/>
            <a:ext cx="4431982" cy="284762"/>
          </a:xfrm>
        </p:spPr>
        <p:txBody>
          <a:bodyPr>
            <a:noAutofit/>
          </a:bodyPr>
          <a:lstStyle>
            <a:lvl1pPr marL="0" indent="0">
              <a:lnSpc>
                <a:spcPct val="100000"/>
              </a:lnSpc>
              <a:spcBef>
                <a:spcPts val="0"/>
              </a:spcBef>
              <a:buNone/>
              <a:defRPr sz="1600">
                <a:solidFill>
                  <a:schemeClr val="bg1"/>
                </a:solidFill>
                <a:latin typeface="Arial" panose="020B0604020202020204" pitchFamily="34" charset="0"/>
                <a:cs typeface="Arial" panose="020B0604020202020204" pitchFamily="34" charset="0"/>
              </a:defRPr>
            </a:lvl1pPr>
          </a:lstStyle>
          <a:p>
            <a:pPr lvl="0"/>
            <a:r>
              <a:rPr lang="en-US"/>
              <a:t>Presentation to XXX</a:t>
            </a:r>
          </a:p>
        </p:txBody>
      </p:sp>
      <p:sp>
        <p:nvSpPr>
          <p:cNvPr id="17" name="Text Placeholder 16">
            <a:extLst>
              <a:ext uri="{FF2B5EF4-FFF2-40B4-BE49-F238E27FC236}">
                <a16:creationId xmlns:a16="http://schemas.microsoft.com/office/drawing/2014/main" id="{137ACB25-3D9D-9F4D-AD5C-4890D69ABDBC}"/>
              </a:ext>
            </a:extLst>
          </p:cNvPr>
          <p:cNvSpPr>
            <a:spLocks noGrp="1"/>
          </p:cNvSpPr>
          <p:nvPr>
            <p:ph type="body" sz="quarter" idx="11" hasCustomPrompt="1"/>
          </p:nvPr>
        </p:nvSpPr>
        <p:spPr>
          <a:xfrm>
            <a:off x="515938" y="4728148"/>
            <a:ext cx="1292542" cy="28476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DD.MM.YY</a:t>
            </a:r>
          </a:p>
        </p:txBody>
      </p:sp>
      <p:pic>
        <p:nvPicPr>
          <p:cNvPr id="12" name="Picture 11">
            <a:extLst>
              <a:ext uri="{FF2B5EF4-FFF2-40B4-BE49-F238E27FC236}">
                <a16:creationId xmlns:a16="http://schemas.microsoft.com/office/drawing/2014/main" id="{B661978B-84F0-D94D-A0F0-674E7AE1F9B2}"/>
              </a:ext>
            </a:extLst>
          </p:cNvPr>
          <p:cNvPicPr>
            <a:picLocks noChangeAspect="1"/>
          </p:cNvPicPr>
          <p:nvPr userDrawn="1"/>
        </p:nvPicPr>
        <p:blipFill>
          <a:blip r:embed="rId3"/>
          <a:stretch>
            <a:fillRect/>
          </a:stretch>
        </p:blipFill>
        <p:spPr>
          <a:xfrm>
            <a:off x="620815" y="586957"/>
            <a:ext cx="864698" cy="867600"/>
          </a:xfrm>
          <a:prstGeom prst="rect">
            <a:avLst/>
          </a:prstGeom>
        </p:spPr>
      </p:pic>
      <p:sp>
        <p:nvSpPr>
          <p:cNvPr id="8" name="TextBox 7">
            <a:extLst>
              <a:ext uri="{FF2B5EF4-FFF2-40B4-BE49-F238E27FC236}">
                <a16:creationId xmlns:a16="http://schemas.microsoft.com/office/drawing/2014/main" id="{3FF676BE-8332-5CC7-792B-4F4FDA2C3E25}"/>
              </a:ext>
            </a:extLst>
          </p:cNvPr>
          <p:cNvSpPr txBox="1"/>
          <p:nvPr userDrawn="1"/>
        </p:nvSpPr>
        <p:spPr>
          <a:xfrm>
            <a:off x="515938" y="5572735"/>
            <a:ext cx="6728142" cy="338554"/>
          </a:xfrm>
          <a:prstGeom prst="rect">
            <a:avLst/>
          </a:prstGeom>
          <a:noFill/>
        </p:spPr>
        <p:txBody>
          <a:bodyPr wrap="square" rtlCol="0">
            <a:spAutoFit/>
          </a:bodyPr>
          <a:lstStyle/>
          <a:p>
            <a:r>
              <a:rPr lang="en-US" sz="800">
                <a:solidFill>
                  <a:schemeClr val="bg1"/>
                </a:solidFill>
                <a:effectLst/>
                <a:latin typeface="Museo Sans 300" panose="02000000000000000000" pitchFamily="50" charset="0"/>
                <a:cs typeface="Arial" panose="020B0604020202020204" pitchFamily="34" charset="0"/>
              </a:rPr>
              <a:t>The PETRONAS Group adopts zero tolerance against all forms of bribery and corruption. All employees are to abide by the PETRONAS Code of Conduct and Business Ethics (</a:t>
            </a:r>
            <a:r>
              <a:rPr lang="en-US" sz="800" err="1">
                <a:solidFill>
                  <a:schemeClr val="bg1"/>
                </a:solidFill>
                <a:effectLst/>
                <a:latin typeface="Museo Sans 300" panose="02000000000000000000" pitchFamily="50" charset="0"/>
                <a:cs typeface="Arial" panose="020B0604020202020204" pitchFamily="34" charset="0"/>
              </a:rPr>
              <a:t>CoBE</a:t>
            </a:r>
            <a:r>
              <a:rPr lang="en-US" sz="800">
                <a:solidFill>
                  <a:schemeClr val="bg1"/>
                </a:solidFill>
                <a:effectLst/>
                <a:latin typeface="Museo Sans 300" panose="02000000000000000000" pitchFamily="50" charset="0"/>
                <a:cs typeface="Arial" panose="020B0604020202020204" pitchFamily="34" charset="0"/>
              </a:rPr>
              <a:t>) &amp; Anti-Bribery and Corruption (ABC) Manual, guided by our Shared Values and Statement of Purpose</a:t>
            </a:r>
            <a:endParaRPr lang="en-US" sz="800">
              <a:solidFill>
                <a:schemeClr val="bg1"/>
              </a:solidFill>
              <a:latin typeface="Museo Sans 300" panose="02000000000000000000" pitchFamily="50" charset="0"/>
              <a:cs typeface="Arial" panose="020B0604020202020204" pitchFamily="34" charset="0"/>
            </a:endParaRPr>
          </a:p>
        </p:txBody>
      </p:sp>
    </p:spTree>
    <p:extLst>
      <p:ext uri="{BB962C8B-B14F-4D97-AF65-F5344CB8AC3E}">
        <p14:creationId xmlns:p14="http://schemas.microsoft.com/office/powerpoint/2010/main" val="3820087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D311EA-8E47-3C43-8982-1B4712F09C88}"/>
              </a:ext>
            </a:extLst>
          </p:cNvPr>
          <p:cNvSpPr>
            <a:spLocks noGrp="1"/>
          </p:cNvSpPr>
          <p:nvPr>
            <p:ph type="ctrTitle" hasCustomPrompt="1"/>
          </p:nvPr>
        </p:nvSpPr>
        <p:spPr>
          <a:xfrm>
            <a:off x="2427866" y="3086100"/>
            <a:ext cx="6622364" cy="685799"/>
          </a:xfrm>
        </p:spPr>
        <p:txBody>
          <a:bodyPr anchor="ctr" anchorCtr="0">
            <a:no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PETRONAS</a:t>
            </a:r>
            <a:br>
              <a:rPr lang="en-US"/>
            </a:br>
            <a:r>
              <a:rPr lang="en-US"/>
              <a:t>Passionate about Progress</a:t>
            </a:r>
          </a:p>
        </p:txBody>
      </p:sp>
    </p:spTree>
    <p:extLst>
      <p:ext uri="{BB962C8B-B14F-4D97-AF65-F5344CB8AC3E}">
        <p14:creationId xmlns:p14="http://schemas.microsoft.com/office/powerpoint/2010/main" val="1556541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p:cSld name="1_Thank you">
    <p:bg>
      <p:bgPr>
        <a:blipFill>
          <a:blip r:embed="rId2">
            <a:alphaModFix/>
          </a:blip>
          <a:stretch>
            <a:fillRect/>
          </a:stretch>
        </a:blipFill>
        <a:effectLst/>
      </p:bgPr>
    </p:bg>
    <p:spTree>
      <p:nvGrpSpPr>
        <p:cNvPr id="1" name="Shape 288"/>
        <p:cNvGrpSpPr/>
        <p:nvPr/>
      </p:nvGrpSpPr>
      <p:grpSpPr>
        <a:xfrm>
          <a:off x="0" y="0"/>
          <a:ext cx="0" cy="0"/>
          <a:chOff x="0" y="0"/>
          <a:chExt cx="0" cy="0"/>
        </a:xfrm>
      </p:grpSpPr>
    </p:spTree>
    <p:extLst>
      <p:ext uri="{BB962C8B-B14F-4D97-AF65-F5344CB8AC3E}">
        <p14:creationId xmlns:p14="http://schemas.microsoft.com/office/powerpoint/2010/main" val="3679666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23"/>
        <p:cNvGrpSpPr/>
        <p:nvPr/>
      </p:nvGrpSpPr>
      <p:grpSpPr>
        <a:xfrm>
          <a:off x="0" y="0"/>
          <a:ext cx="0" cy="0"/>
          <a:chOff x="0" y="0"/>
          <a:chExt cx="0" cy="0"/>
        </a:xfrm>
      </p:grpSpPr>
      <p:sp>
        <p:nvSpPr>
          <p:cNvPr id="224" name="Google Shape;224;p38"/>
          <p:cNvSpPr txBox="1">
            <a:spLocks noGrp="1"/>
          </p:cNvSpPr>
          <p:nvPr>
            <p:ph type="body" idx="1"/>
          </p:nvPr>
        </p:nvSpPr>
        <p:spPr>
          <a:xfrm>
            <a:off x="442913" y="2103438"/>
            <a:ext cx="5473800" cy="40689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SzPts val="1800"/>
              <a:buChar char="•"/>
              <a:defRPr i="0" u="none" strike="noStrike" cap="none"/>
            </a:lvl1pPr>
            <a:lvl2pPr marL="914400" marR="0" lvl="1" indent="-330200" algn="l" rtl="0">
              <a:lnSpc>
                <a:spcPct val="100000"/>
              </a:lnSpc>
              <a:spcBef>
                <a:spcPts val="600"/>
              </a:spcBef>
              <a:spcAft>
                <a:spcPts val="0"/>
              </a:spcAft>
              <a:buSzPts val="1600"/>
              <a:buChar char="–"/>
              <a:defRPr sz="1600" b="0" i="0" u="none" strike="noStrike" cap="none"/>
            </a:lvl2pPr>
            <a:lvl3pPr marL="1371600" marR="0" lvl="2" indent="-317500" algn="l" rtl="0">
              <a:lnSpc>
                <a:spcPct val="100000"/>
              </a:lnSpc>
              <a:spcBef>
                <a:spcPts val="600"/>
              </a:spcBef>
              <a:spcAft>
                <a:spcPts val="0"/>
              </a:spcAft>
              <a:buSzPts val="1400"/>
              <a:buChar char="•"/>
              <a:defRPr b="0" i="0" u="none" strike="noStrike" cap="none"/>
            </a:lvl3pPr>
            <a:lvl4pPr marL="1828800" marR="0" lvl="3" indent="-304800" algn="l" rtl="0">
              <a:lnSpc>
                <a:spcPct val="100000"/>
              </a:lnSpc>
              <a:spcBef>
                <a:spcPts val="600"/>
              </a:spcBef>
              <a:spcAft>
                <a:spcPts val="0"/>
              </a:spcAft>
              <a:buClr>
                <a:schemeClr val="dk1"/>
              </a:buClr>
              <a:buSzPts val="1200"/>
              <a:buFont typeface="Arial"/>
              <a:buChar char="–"/>
              <a:defRPr b="0" i="0" u="none" strike="noStrike" cap="none">
                <a:solidFill>
                  <a:schemeClr val="dk1"/>
                </a:solidFill>
                <a:latin typeface="Arial"/>
                <a:ea typeface="Arial"/>
                <a:cs typeface="Arial"/>
                <a:sym typeface="Arial"/>
              </a:defRPr>
            </a:lvl4pPr>
            <a:lvl5pPr marL="2286000" marR="0" lvl="4" indent="-304800" algn="l" rtl="0">
              <a:lnSpc>
                <a:spcPct val="100000"/>
              </a:lnSpc>
              <a:spcBef>
                <a:spcPts val="600"/>
              </a:spcBef>
              <a:spcAft>
                <a:spcPts val="0"/>
              </a:spcAft>
              <a:buClr>
                <a:schemeClr val="dk1"/>
              </a:buClr>
              <a:buSzPts val="1200"/>
              <a:buFont typeface="Arial"/>
              <a:buChar char="•"/>
              <a:defRPr b="0" i="0" u="none" strike="noStrike" cap="none">
                <a:solidFill>
                  <a:schemeClr val="dk1"/>
                </a:solidFill>
                <a:latin typeface="Arial"/>
                <a:ea typeface="Arial"/>
                <a:cs typeface="Arial"/>
                <a:sym typeface="Arial"/>
              </a:defRPr>
            </a:lvl5pPr>
            <a:lvl6pPr marL="2743200" marR="0" lvl="5" indent="-304800" algn="l" rtl="0">
              <a:lnSpc>
                <a:spcPct val="100000"/>
              </a:lnSpc>
              <a:spcBef>
                <a:spcPts val="600"/>
              </a:spcBef>
              <a:spcAft>
                <a:spcPts val="0"/>
              </a:spcAft>
              <a:buClr>
                <a:schemeClr val="dk1"/>
              </a:buClr>
              <a:buSzPts val="1200"/>
              <a:buFont typeface="Arial"/>
              <a:buChar char="–"/>
              <a:defRPr b="0" i="0" u="none" strike="noStrike" cap="none">
                <a:solidFill>
                  <a:schemeClr val="dk1"/>
                </a:solidFill>
                <a:latin typeface="Arial"/>
                <a:ea typeface="Arial"/>
                <a:cs typeface="Arial"/>
                <a:sym typeface="Arial"/>
              </a:defRPr>
            </a:lvl6pPr>
            <a:lvl7pPr marL="3200400" marR="0" lvl="6" indent="-304800" algn="l" rtl="0">
              <a:lnSpc>
                <a:spcPct val="100000"/>
              </a:lnSpc>
              <a:spcBef>
                <a:spcPts val="600"/>
              </a:spcBef>
              <a:spcAft>
                <a:spcPts val="0"/>
              </a:spcAft>
              <a:buClr>
                <a:schemeClr val="dk1"/>
              </a:buClr>
              <a:buSzPts val="1200"/>
              <a:buFont typeface="Arial"/>
              <a:buChar char="•"/>
              <a:defRPr b="0" i="0" u="none" strike="noStrike" cap="none">
                <a:solidFill>
                  <a:schemeClr val="dk1"/>
                </a:solidFill>
                <a:latin typeface="Arial"/>
                <a:ea typeface="Arial"/>
                <a:cs typeface="Arial"/>
                <a:sym typeface="Arial"/>
              </a:defRPr>
            </a:lvl7pPr>
            <a:lvl8pPr marL="3657600" marR="0" lvl="7" indent="-304800" algn="l" rtl="0">
              <a:lnSpc>
                <a:spcPct val="100000"/>
              </a:lnSpc>
              <a:spcBef>
                <a:spcPts val="600"/>
              </a:spcBef>
              <a:spcAft>
                <a:spcPts val="0"/>
              </a:spcAft>
              <a:buClr>
                <a:schemeClr val="dk1"/>
              </a:buClr>
              <a:buSzPts val="1200"/>
              <a:buFont typeface="Arial"/>
              <a:buChar char="–"/>
              <a:defRPr b="0" i="0" u="none" strike="noStrike" cap="none">
                <a:solidFill>
                  <a:schemeClr val="dk1"/>
                </a:solidFill>
                <a:latin typeface="Arial"/>
                <a:ea typeface="Arial"/>
                <a:cs typeface="Arial"/>
                <a:sym typeface="Arial"/>
              </a:defRPr>
            </a:lvl8pPr>
            <a:lvl9pPr marL="4114800" marR="0" lvl="8" indent="-304800" algn="l" rtl="0">
              <a:lnSpc>
                <a:spcPct val="100000"/>
              </a:lnSpc>
              <a:spcBef>
                <a:spcPts val="600"/>
              </a:spcBef>
              <a:spcAft>
                <a:spcPts val="600"/>
              </a:spcAft>
              <a:buClr>
                <a:schemeClr val="dk1"/>
              </a:buClr>
              <a:buSzPts val="1200"/>
              <a:buFont typeface="Arial"/>
              <a:buChar char="•"/>
              <a:defRPr b="0" i="0" u="none" strike="noStrike" cap="none">
                <a:solidFill>
                  <a:schemeClr val="dk1"/>
                </a:solidFill>
                <a:latin typeface="Arial"/>
                <a:ea typeface="Arial"/>
                <a:cs typeface="Arial"/>
                <a:sym typeface="Arial"/>
              </a:defRPr>
            </a:lvl9pPr>
          </a:lstStyle>
          <a:p>
            <a:endParaRPr/>
          </a:p>
        </p:txBody>
      </p:sp>
      <p:sp>
        <p:nvSpPr>
          <p:cNvPr id="225" name="Google Shape;225;p38"/>
          <p:cNvSpPr txBox="1">
            <a:spLocks noGrp="1"/>
          </p:cNvSpPr>
          <p:nvPr>
            <p:ph type="body" idx="2"/>
          </p:nvPr>
        </p:nvSpPr>
        <p:spPr>
          <a:xfrm>
            <a:off x="6275388" y="2103438"/>
            <a:ext cx="5473800" cy="40689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SzPts val="1800"/>
              <a:buChar char="•"/>
              <a:defRPr i="0" u="none" strike="noStrike" cap="none"/>
            </a:lvl1pPr>
            <a:lvl2pPr marL="914400" marR="0" lvl="1" indent="-330200" algn="l" rtl="0">
              <a:lnSpc>
                <a:spcPct val="100000"/>
              </a:lnSpc>
              <a:spcBef>
                <a:spcPts val="600"/>
              </a:spcBef>
              <a:spcAft>
                <a:spcPts val="0"/>
              </a:spcAft>
              <a:buSzPts val="1600"/>
              <a:buChar char="–"/>
              <a:defRPr sz="1600" b="0" i="0" u="none" strike="noStrike" cap="none"/>
            </a:lvl2pPr>
            <a:lvl3pPr marL="1371600" marR="0" lvl="2" indent="-317500" algn="l" rtl="0">
              <a:lnSpc>
                <a:spcPct val="100000"/>
              </a:lnSpc>
              <a:spcBef>
                <a:spcPts val="600"/>
              </a:spcBef>
              <a:spcAft>
                <a:spcPts val="0"/>
              </a:spcAft>
              <a:buSzPts val="1400"/>
              <a:buChar char="•"/>
              <a:defRPr b="0" i="0" u="none" strike="noStrike" cap="none"/>
            </a:lvl3pPr>
            <a:lvl4pPr marL="1828800" marR="0" lvl="3" indent="-304800" algn="l" rtl="0">
              <a:lnSpc>
                <a:spcPct val="100000"/>
              </a:lnSpc>
              <a:spcBef>
                <a:spcPts val="600"/>
              </a:spcBef>
              <a:spcAft>
                <a:spcPts val="0"/>
              </a:spcAft>
              <a:buClr>
                <a:schemeClr val="dk1"/>
              </a:buClr>
              <a:buSzPts val="1200"/>
              <a:buFont typeface="Arial"/>
              <a:buChar char="–"/>
              <a:defRPr b="0" i="0" u="none" strike="noStrike" cap="none">
                <a:solidFill>
                  <a:schemeClr val="dk1"/>
                </a:solidFill>
                <a:latin typeface="Arial"/>
                <a:ea typeface="Arial"/>
                <a:cs typeface="Arial"/>
                <a:sym typeface="Arial"/>
              </a:defRPr>
            </a:lvl4pPr>
            <a:lvl5pPr marL="2286000" marR="0" lvl="4" indent="-304800" algn="l" rtl="0">
              <a:lnSpc>
                <a:spcPct val="100000"/>
              </a:lnSpc>
              <a:spcBef>
                <a:spcPts val="600"/>
              </a:spcBef>
              <a:spcAft>
                <a:spcPts val="0"/>
              </a:spcAft>
              <a:buClr>
                <a:schemeClr val="dk1"/>
              </a:buClr>
              <a:buSzPts val="1200"/>
              <a:buFont typeface="Arial"/>
              <a:buChar char="•"/>
              <a:defRPr b="0" i="0" u="none" strike="noStrike" cap="none">
                <a:solidFill>
                  <a:schemeClr val="dk1"/>
                </a:solidFill>
                <a:latin typeface="Arial"/>
                <a:ea typeface="Arial"/>
                <a:cs typeface="Arial"/>
                <a:sym typeface="Arial"/>
              </a:defRPr>
            </a:lvl5pPr>
            <a:lvl6pPr marL="2743200" marR="0" lvl="5" indent="-304800" algn="l" rtl="0">
              <a:lnSpc>
                <a:spcPct val="100000"/>
              </a:lnSpc>
              <a:spcBef>
                <a:spcPts val="600"/>
              </a:spcBef>
              <a:spcAft>
                <a:spcPts val="0"/>
              </a:spcAft>
              <a:buClr>
                <a:schemeClr val="dk1"/>
              </a:buClr>
              <a:buSzPts val="1200"/>
              <a:buFont typeface="Arial"/>
              <a:buChar char="–"/>
              <a:defRPr b="0" i="0" u="none" strike="noStrike" cap="none">
                <a:solidFill>
                  <a:schemeClr val="dk1"/>
                </a:solidFill>
                <a:latin typeface="Arial"/>
                <a:ea typeface="Arial"/>
                <a:cs typeface="Arial"/>
                <a:sym typeface="Arial"/>
              </a:defRPr>
            </a:lvl6pPr>
            <a:lvl7pPr marL="3200400" marR="0" lvl="6" indent="-304800" algn="l" rtl="0">
              <a:lnSpc>
                <a:spcPct val="100000"/>
              </a:lnSpc>
              <a:spcBef>
                <a:spcPts val="600"/>
              </a:spcBef>
              <a:spcAft>
                <a:spcPts val="0"/>
              </a:spcAft>
              <a:buClr>
                <a:schemeClr val="dk1"/>
              </a:buClr>
              <a:buSzPts val="1200"/>
              <a:buFont typeface="Arial"/>
              <a:buChar char="•"/>
              <a:defRPr b="0" i="0" u="none" strike="noStrike" cap="none">
                <a:solidFill>
                  <a:schemeClr val="dk1"/>
                </a:solidFill>
                <a:latin typeface="Arial"/>
                <a:ea typeface="Arial"/>
                <a:cs typeface="Arial"/>
                <a:sym typeface="Arial"/>
              </a:defRPr>
            </a:lvl7pPr>
            <a:lvl8pPr marL="3657600" marR="0" lvl="7" indent="-304800" algn="l" rtl="0">
              <a:lnSpc>
                <a:spcPct val="100000"/>
              </a:lnSpc>
              <a:spcBef>
                <a:spcPts val="600"/>
              </a:spcBef>
              <a:spcAft>
                <a:spcPts val="0"/>
              </a:spcAft>
              <a:buClr>
                <a:schemeClr val="dk1"/>
              </a:buClr>
              <a:buSzPts val="1200"/>
              <a:buFont typeface="Arial"/>
              <a:buChar char="–"/>
              <a:defRPr b="0" i="0" u="none" strike="noStrike" cap="none">
                <a:solidFill>
                  <a:schemeClr val="dk1"/>
                </a:solidFill>
                <a:latin typeface="Arial"/>
                <a:ea typeface="Arial"/>
                <a:cs typeface="Arial"/>
                <a:sym typeface="Arial"/>
              </a:defRPr>
            </a:lvl8pPr>
            <a:lvl9pPr marL="4114800" marR="0" lvl="8" indent="-304800" algn="l" rtl="0">
              <a:lnSpc>
                <a:spcPct val="100000"/>
              </a:lnSpc>
              <a:spcBef>
                <a:spcPts val="600"/>
              </a:spcBef>
              <a:spcAft>
                <a:spcPts val="600"/>
              </a:spcAft>
              <a:buClr>
                <a:schemeClr val="dk1"/>
              </a:buClr>
              <a:buSzPts val="1200"/>
              <a:buFont typeface="Arial"/>
              <a:buChar char="•"/>
              <a:defRPr b="0" i="0" u="none" strike="noStrike" cap="none">
                <a:solidFill>
                  <a:schemeClr val="dk1"/>
                </a:solidFill>
                <a:latin typeface="Arial"/>
                <a:ea typeface="Arial"/>
                <a:cs typeface="Arial"/>
                <a:sym typeface="Arial"/>
              </a:defRPr>
            </a:lvl9pPr>
          </a:lstStyle>
          <a:p>
            <a:endParaRPr/>
          </a:p>
        </p:txBody>
      </p:sp>
      <p:sp>
        <p:nvSpPr>
          <p:cNvPr id="226" name="Google Shape;226;p3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27" name="Google Shape;227;p38"/>
          <p:cNvSpPr txBox="1">
            <a:spLocks noGrp="1"/>
          </p:cNvSpPr>
          <p:nvPr>
            <p:ph type="title"/>
          </p:nvPr>
        </p:nvSpPr>
        <p:spPr>
          <a:xfrm>
            <a:off x="442925" y="0"/>
            <a:ext cx="11749200" cy="720000"/>
          </a:xfrm>
          <a:prstGeom prst="rect">
            <a:avLst/>
          </a:prstGeom>
          <a:noFill/>
          <a:ln>
            <a:noFill/>
          </a:ln>
        </p:spPr>
        <p:txBody>
          <a:bodyPr spcFirstLastPara="1" wrap="square" lIns="0" tIns="0" rIns="0" bIns="0" anchor="ctr" anchorCtr="0">
            <a:noAutofit/>
          </a:bodyPr>
          <a:lstStyle>
            <a:lvl1pPr marR="0" lvl="0" algn="l" rtl="0">
              <a:lnSpc>
                <a:spcPct val="85000"/>
              </a:lnSpc>
              <a:spcBef>
                <a:spcPts val="0"/>
              </a:spcBef>
              <a:spcAft>
                <a:spcPts val="0"/>
              </a:spcAft>
              <a:buSzPts val="3200"/>
              <a:buFont typeface="Georgia"/>
              <a:buNone/>
              <a:defRPr sz="3200" b="0" i="0" u="none" strike="noStrike" cap="none">
                <a:latin typeface="Georgia"/>
                <a:ea typeface="Georgia"/>
                <a:cs typeface="Georgia"/>
                <a:sym typeface="Georgia"/>
              </a:defRPr>
            </a:lvl1pPr>
            <a:lvl2pPr lvl="1" rtl="0">
              <a:spcBef>
                <a:spcPts val="0"/>
              </a:spcBef>
              <a:spcAft>
                <a:spcPts val="0"/>
              </a:spcAft>
              <a:buClr>
                <a:schemeClr val="dk1"/>
              </a:buClr>
              <a:buSzPts val="1400"/>
              <a:buNone/>
              <a:defRPr sz="1800">
                <a:solidFill>
                  <a:schemeClr val="dk1"/>
                </a:solidFill>
              </a:defRPr>
            </a:lvl2pPr>
            <a:lvl3pPr lvl="2" rtl="0">
              <a:spcBef>
                <a:spcPts val="0"/>
              </a:spcBef>
              <a:spcAft>
                <a:spcPts val="0"/>
              </a:spcAft>
              <a:buClr>
                <a:schemeClr val="dk1"/>
              </a:buClr>
              <a:buSzPts val="1400"/>
              <a:buNone/>
              <a:defRPr sz="1800">
                <a:solidFill>
                  <a:schemeClr val="dk1"/>
                </a:solidFill>
              </a:defRPr>
            </a:lvl3pPr>
            <a:lvl4pPr lvl="3" rtl="0">
              <a:spcBef>
                <a:spcPts val="0"/>
              </a:spcBef>
              <a:spcAft>
                <a:spcPts val="0"/>
              </a:spcAft>
              <a:buClr>
                <a:schemeClr val="dk1"/>
              </a:buClr>
              <a:buSzPts val="1400"/>
              <a:buNone/>
              <a:defRPr sz="1800">
                <a:solidFill>
                  <a:schemeClr val="dk1"/>
                </a:solidFill>
              </a:defRPr>
            </a:lvl4pPr>
            <a:lvl5pPr lvl="4" rtl="0">
              <a:spcBef>
                <a:spcPts val="0"/>
              </a:spcBef>
              <a:spcAft>
                <a:spcPts val="0"/>
              </a:spcAft>
              <a:buClr>
                <a:schemeClr val="dk1"/>
              </a:buClr>
              <a:buSzPts val="1400"/>
              <a:buNone/>
              <a:defRPr sz="1800">
                <a:solidFill>
                  <a:schemeClr val="dk1"/>
                </a:solidFill>
              </a:defRPr>
            </a:lvl5pPr>
            <a:lvl6pPr lvl="5" rtl="0">
              <a:spcBef>
                <a:spcPts val="0"/>
              </a:spcBef>
              <a:spcAft>
                <a:spcPts val="0"/>
              </a:spcAft>
              <a:buClr>
                <a:schemeClr val="dk1"/>
              </a:buClr>
              <a:buSzPts val="1400"/>
              <a:buNone/>
              <a:defRPr sz="1800">
                <a:solidFill>
                  <a:schemeClr val="dk1"/>
                </a:solidFill>
              </a:defRPr>
            </a:lvl6pPr>
            <a:lvl7pPr lvl="6" rtl="0">
              <a:spcBef>
                <a:spcPts val="0"/>
              </a:spcBef>
              <a:spcAft>
                <a:spcPts val="0"/>
              </a:spcAft>
              <a:buClr>
                <a:schemeClr val="dk1"/>
              </a:buClr>
              <a:buSzPts val="1400"/>
              <a:buNone/>
              <a:defRPr sz="1800">
                <a:solidFill>
                  <a:schemeClr val="dk1"/>
                </a:solidFill>
              </a:defRPr>
            </a:lvl7pPr>
            <a:lvl8pPr lvl="7" rtl="0">
              <a:spcBef>
                <a:spcPts val="0"/>
              </a:spcBef>
              <a:spcAft>
                <a:spcPts val="0"/>
              </a:spcAft>
              <a:buClr>
                <a:schemeClr val="dk1"/>
              </a:buClr>
              <a:buSzPts val="1400"/>
              <a:buNone/>
              <a:defRPr sz="1800">
                <a:solidFill>
                  <a:schemeClr val="dk1"/>
                </a:solidFill>
              </a:defRPr>
            </a:lvl8pPr>
            <a:lvl9pPr lvl="8" rtl="0">
              <a:spcBef>
                <a:spcPts val="0"/>
              </a:spcBef>
              <a:spcAft>
                <a:spcPts val="0"/>
              </a:spcAft>
              <a:buClr>
                <a:schemeClr val="dk1"/>
              </a:buClr>
              <a:buSzPts val="1400"/>
              <a:buNone/>
              <a:defRPr sz="1800">
                <a:solidFill>
                  <a:schemeClr val="dk1"/>
                </a:solidFill>
              </a:defRPr>
            </a:lvl9pPr>
          </a:lstStyle>
          <a:p>
            <a:endParaRPr/>
          </a:p>
        </p:txBody>
      </p:sp>
    </p:spTree>
    <p:extLst>
      <p:ext uri="{BB962C8B-B14F-4D97-AF65-F5344CB8AC3E}">
        <p14:creationId xmlns:p14="http://schemas.microsoft.com/office/powerpoint/2010/main" val="3921647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7314DB16-0C56-C044-9C28-C5F388C469C1}"/>
              </a:ext>
            </a:extLst>
          </p:cNvPr>
          <p:cNvSpPr>
            <a:spLocks noGrp="1"/>
          </p:cNvSpPr>
          <p:nvPr>
            <p:ph sz="quarter" idx="4" hasCustomPrompt="1"/>
          </p:nvPr>
        </p:nvSpPr>
        <p:spPr>
          <a:xfrm>
            <a:off x="515938" y="1234986"/>
            <a:ext cx="11160124" cy="4881652"/>
          </a:xfrm>
        </p:spPr>
        <p:txBody>
          <a:bodyPr wrap="square">
            <a:noAutofit/>
          </a:bodyPr>
          <a:lstStyle>
            <a:lvl1pPr marL="0" indent="0">
              <a:lnSpc>
                <a:spcPct val="100000"/>
              </a:lnSpc>
              <a:spcBef>
                <a:spcPts val="0"/>
              </a:spcBef>
              <a:spcAft>
                <a:spcPts val="1000"/>
              </a:spcAft>
              <a:buFont typeface="Arial" panose="020B0604020202020204" pitchFamily="34" charset="0"/>
              <a:buNone/>
              <a:defRPr/>
            </a:lvl1pPr>
            <a:lvl2pPr>
              <a:lnSpc>
                <a:spcPct val="100000"/>
              </a:lnSpc>
              <a:spcBef>
                <a:spcPts val="0"/>
              </a:spcBef>
              <a:spcAft>
                <a:spcPts val="1000"/>
              </a:spcAft>
              <a:defRPr/>
            </a:lvl2pPr>
            <a:lvl3pPr>
              <a:lnSpc>
                <a:spcPct val="100000"/>
              </a:lnSpc>
              <a:spcBef>
                <a:spcPts val="0"/>
              </a:spcBef>
              <a:spcAft>
                <a:spcPts val="1000"/>
              </a:spcAft>
              <a:defRPr/>
            </a:lvl3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9" name="Slide Number Placeholder 5">
            <a:extLst>
              <a:ext uri="{FF2B5EF4-FFF2-40B4-BE49-F238E27FC236}">
                <a16:creationId xmlns:a16="http://schemas.microsoft.com/office/drawing/2014/main" id="{EC551365-85A6-124E-BAE4-3128A5DD43E9}"/>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6" name="Title 1">
            <a:extLst>
              <a:ext uri="{FF2B5EF4-FFF2-40B4-BE49-F238E27FC236}">
                <a16:creationId xmlns:a16="http://schemas.microsoft.com/office/drawing/2014/main" id="{663E3EE1-08D9-8447-AE3C-413678F7235A}"/>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Tree>
    <p:extLst>
      <p:ext uri="{BB962C8B-B14F-4D97-AF65-F5344CB8AC3E}">
        <p14:creationId xmlns:p14="http://schemas.microsoft.com/office/powerpoint/2010/main" val="4074726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C551AA-75DE-BE4F-B1A2-A0215E5F7BF6}"/>
              </a:ext>
            </a:extLst>
          </p:cNvPr>
          <p:cNvSpPr>
            <a:spLocks noGrp="1"/>
          </p:cNvSpPr>
          <p:nvPr>
            <p:ph type="body" sz="quarter" idx="14" hasCustomPrompt="1"/>
          </p:nvPr>
        </p:nvSpPr>
        <p:spPr>
          <a:xfrm>
            <a:off x="515938" y="1234987"/>
            <a:ext cx="5318447"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4" y="6278354"/>
            <a:ext cx="184069" cy="365125"/>
          </a:xfrm>
          <a:prstGeom prst="rect">
            <a:avLst/>
          </a:prstGeom>
        </p:spPr>
        <p:txBody>
          <a:bodyPr lIns="46800" rIns="0"/>
          <a:lstStyle/>
          <a:p>
            <a:fld id="{F595E21E-DEBA-8F42-9C16-77733D726770}" type="slidenum">
              <a:rPr lang="en-US" smtClean="0"/>
              <a:t>‹#›</a:t>
            </a:fld>
            <a:endParaRPr lang="en-US"/>
          </a:p>
        </p:txBody>
      </p:sp>
      <p:sp>
        <p:nvSpPr>
          <p:cNvPr id="15" name="Content Placeholder 6">
            <a:extLst>
              <a:ext uri="{FF2B5EF4-FFF2-40B4-BE49-F238E27FC236}">
                <a16:creationId xmlns:a16="http://schemas.microsoft.com/office/drawing/2014/main" id="{EF28C022-3765-B34C-870E-AD02B8CBB2DA}"/>
              </a:ext>
            </a:extLst>
          </p:cNvPr>
          <p:cNvSpPr>
            <a:spLocks noGrp="1"/>
          </p:cNvSpPr>
          <p:nvPr>
            <p:ph sz="quarter" idx="15" hasCustomPrompt="1"/>
          </p:nvPr>
        </p:nvSpPr>
        <p:spPr>
          <a:xfrm>
            <a:off x="6370316" y="1235076"/>
            <a:ext cx="5305749" cy="4881563"/>
          </a:xfrm>
        </p:spPr>
        <p:txBody>
          <a:bodyPr/>
          <a:lstStyle>
            <a:lvl1pPr marL="0" indent="0">
              <a:lnSpc>
                <a:spcPct val="100000"/>
              </a:lnSpc>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21" name="Title 1">
            <a:extLst>
              <a:ext uri="{FF2B5EF4-FFF2-40B4-BE49-F238E27FC236}">
                <a16:creationId xmlns:a16="http://schemas.microsoft.com/office/drawing/2014/main" id="{4149C65F-E588-554E-9F3D-076C92CFD03B}"/>
              </a:ext>
            </a:extLst>
          </p:cNvPr>
          <p:cNvSpPr>
            <a:spLocks noGrp="1"/>
          </p:cNvSpPr>
          <p:nvPr>
            <p:ph type="title" hasCustomPrompt="1"/>
          </p:nvPr>
        </p:nvSpPr>
        <p:spPr>
          <a:xfrm>
            <a:off x="528640"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 keeping to a maximum of two lines</a:t>
            </a:r>
          </a:p>
        </p:txBody>
      </p:sp>
    </p:spTree>
    <p:extLst>
      <p:ext uri="{BB962C8B-B14F-4D97-AF65-F5344CB8AC3E}">
        <p14:creationId xmlns:p14="http://schemas.microsoft.com/office/powerpoint/2010/main" val="159147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4A37-B3E7-4A2C-9F8E-6EE69BA50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B602FB-00D4-4CEC-A84E-C46EB78D52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98986-7C6F-4F56-A5A8-FB4D36F26F70}"/>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5" name="Footer Placeholder 4">
            <a:extLst>
              <a:ext uri="{FF2B5EF4-FFF2-40B4-BE49-F238E27FC236}">
                <a16:creationId xmlns:a16="http://schemas.microsoft.com/office/drawing/2014/main" id="{EBAA2F27-B2DC-4409-85B5-6076E79B4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3DE50-D3FB-4724-AD72-5306C20C95D0}"/>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12475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87D1-2CBE-447B-95A6-1B385E9D37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0AAE91-A360-4773-BF64-F98CC19E2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AF4159-0797-4915-BCF3-35687AA9F27E}"/>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5" name="Footer Placeholder 4">
            <a:extLst>
              <a:ext uri="{FF2B5EF4-FFF2-40B4-BE49-F238E27FC236}">
                <a16:creationId xmlns:a16="http://schemas.microsoft.com/office/drawing/2014/main" id="{9623D203-2100-4EA6-A598-EC3136B60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8B552-6E07-42FC-A4F3-07D79C9BBFEB}"/>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402202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631E-F726-4F92-A0DB-1E93C6478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9F8C9-CDC9-4035-B613-E7B003F538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C4A19A-2A84-4E87-8D0E-53AE3B8993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488830-DDEA-4CAF-A35E-EED09E30C723}"/>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6" name="Footer Placeholder 5">
            <a:extLst>
              <a:ext uri="{FF2B5EF4-FFF2-40B4-BE49-F238E27FC236}">
                <a16:creationId xmlns:a16="http://schemas.microsoft.com/office/drawing/2014/main" id="{0A730E12-DB99-417A-94F5-3BC341261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90ADE-D092-415B-B24D-CBE14051F7A7}"/>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20123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B335-BBBF-4669-A364-E50B6F4A41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752402-A59F-44A0-9710-E74E7B0C4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6A6B8A-FE46-4E10-AFA5-D8A1A9F8D0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C86E3B-F128-4950-B741-DBC0A6F9E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D299F4-9C44-4C4B-8B8C-C456F8C785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7BF068-BFDF-41FC-BBB9-675E980851B5}"/>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8" name="Footer Placeholder 7">
            <a:extLst>
              <a:ext uri="{FF2B5EF4-FFF2-40B4-BE49-F238E27FC236}">
                <a16:creationId xmlns:a16="http://schemas.microsoft.com/office/drawing/2014/main" id="{10891DF3-2F1B-478E-9F6E-C2BE0C23C8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AB0650-AC04-4188-839F-AE069BE0C1CD}"/>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378133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4761-AD75-4FFB-B72A-79F37C19B0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59DC82-C34B-4DD2-A95C-EF77E3864F5A}"/>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4" name="Footer Placeholder 3">
            <a:extLst>
              <a:ext uri="{FF2B5EF4-FFF2-40B4-BE49-F238E27FC236}">
                <a16:creationId xmlns:a16="http://schemas.microsoft.com/office/drawing/2014/main" id="{14E28DD5-2EAE-49A7-ABFE-FC50C17C5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003505-BDAC-44E8-9D1A-107861CCABA0}"/>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288965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84F55-B08B-437A-81B3-4B82AA97922E}"/>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3" name="Footer Placeholder 2">
            <a:extLst>
              <a:ext uri="{FF2B5EF4-FFF2-40B4-BE49-F238E27FC236}">
                <a16:creationId xmlns:a16="http://schemas.microsoft.com/office/drawing/2014/main" id="{2F38A0D2-A865-466F-AB20-D53CAD60C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B42B40-C39D-443E-A57A-4426647BB596}"/>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147021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6B6A-D3EC-468A-869E-1FC31D512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D62B0F-3253-4844-AE5B-FD0A39E1E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7C6946-2F6E-4C44-B69E-61B3E19D0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28806-F773-40CF-BCF6-4AF40AB25634}"/>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6" name="Footer Placeholder 5">
            <a:extLst>
              <a:ext uri="{FF2B5EF4-FFF2-40B4-BE49-F238E27FC236}">
                <a16:creationId xmlns:a16="http://schemas.microsoft.com/office/drawing/2014/main" id="{F99BEDA3-019B-4E3F-A017-D848698FD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84C14-992D-49F5-8375-FDE0E343C330}"/>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58437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7045-4C63-404D-BD50-82F0AB773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9CFF26-A0B8-4672-9BBF-ACDF02411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AC81CC8-34BE-4CB6-9BF4-2B3F47900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9B8EE-562B-4762-8798-1E14AC559602}"/>
              </a:ext>
            </a:extLst>
          </p:cNvPr>
          <p:cNvSpPr>
            <a:spLocks noGrp="1"/>
          </p:cNvSpPr>
          <p:nvPr>
            <p:ph type="dt" sz="half" idx="10"/>
          </p:nvPr>
        </p:nvSpPr>
        <p:spPr/>
        <p:txBody>
          <a:bodyPr/>
          <a:lstStyle/>
          <a:p>
            <a:fld id="{2D24BF17-EA64-4EE9-97C2-4B53AE2BFC31}" type="datetimeFigureOut">
              <a:rPr lang="en-US" smtClean="0"/>
              <a:t>5/9/2023</a:t>
            </a:fld>
            <a:endParaRPr lang="en-US"/>
          </a:p>
        </p:txBody>
      </p:sp>
      <p:sp>
        <p:nvSpPr>
          <p:cNvPr id="6" name="Footer Placeholder 5">
            <a:extLst>
              <a:ext uri="{FF2B5EF4-FFF2-40B4-BE49-F238E27FC236}">
                <a16:creationId xmlns:a16="http://schemas.microsoft.com/office/drawing/2014/main" id="{CE2B72E0-C19E-42DA-8591-C3D53508D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DF43B0-4FB0-43D1-BE5F-D3121E3D1362}"/>
              </a:ext>
            </a:extLst>
          </p:cNvPr>
          <p:cNvSpPr>
            <a:spLocks noGrp="1"/>
          </p:cNvSpPr>
          <p:nvPr>
            <p:ph type="sldNum" sz="quarter" idx="12"/>
          </p:nvPr>
        </p:nvSpPr>
        <p:spPr/>
        <p:txBody>
          <a:bodyPr/>
          <a:lstStyle/>
          <a:p>
            <a:fld id="{F5CED561-C827-4218-8CB7-1DF03C68608A}" type="slidenum">
              <a:rPr lang="en-US" smtClean="0"/>
              <a:t>‹#›</a:t>
            </a:fld>
            <a:endParaRPr lang="en-US"/>
          </a:p>
        </p:txBody>
      </p:sp>
    </p:spTree>
    <p:extLst>
      <p:ext uri="{BB962C8B-B14F-4D97-AF65-F5344CB8AC3E}">
        <p14:creationId xmlns:p14="http://schemas.microsoft.com/office/powerpoint/2010/main" val="316153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1DA4E-1BAE-46D0-9AB9-082697D3C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CDB65C-B771-4862-9DD1-DCDD0FF0B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ED26F-D745-456E-8A7D-BA8B738AE0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4BF17-EA64-4EE9-97C2-4B53AE2BFC31}" type="datetimeFigureOut">
              <a:rPr lang="en-US" smtClean="0"/>
              <a:t>5/9/2023</a:t>
            </a:fld>
            <a:endParaRPr lang="en-US"/>
          </a:p>
        </p:txBody>
      </p:sp>
      <p:sp>
        <p:nvSpPr>
          <p:cNvPr id="5" name="Footer Placeholder 4">
            <a:extLst>
              <a:ext uri="{FF2B5EF4-FFF2-40B4-BE49-F238E27FC236}">
                <a16:creationId xmlns:a16="http://schemas.microsoft.com/office/drawing/2014/main" id="{8E12511E-5C7E-4797-AEE4-F8966457A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6B0424-D50E-4A8B-9764-145D6C22F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ED561-C827-4218-8CB7-1DF03C68608A}" type="slidenum">
              <a:rPr lang="en-US" smtClean="0"/>
              <a:t>‹#›</a:t>
            </a:fld>
            <a:endParaRPr lang="en-US"/>
          </a:p>
        </p:txBody>
      </p:sp>
    </p:spTree>
    <p:extLst>
      <p:ext uri="{BB962C8B-B14F-4D97-AF65-F5344CB8AC3E}">
        <p14:creationId xmlns:p14="http://schemas.microsoft.com/office/powerpoint/2010/main" val="4258648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74" r:id="rId14"/>
    <p:sldLayoutId id="2147483677" r:id="rId15"/>
    <p:sldLayoutId id="2147483678" r:id="rId16"/>
    <p:sldLayoutId id="214748367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Colors" Target="../diagrams/colors5.xml"/><Relationship Id="rId3" Type="http://schemas.openxmlformats.org/officeDocument/2006/relationships/image" Target="../media/image42.png"/><Relationship Id="rId7" Type="http://schemas.openxmlformats.org/officeDocument/2006/relationships/image" Target="../media/image37.svg"/><Relationship Id="rId12" Type="http://schemas.openxmlformats.org/officeDocument/2006/relationships/diagramQuickStyle" Target="../diagrams/quickStyle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diagramLayout" Target="../diagrams/layout5.xml"/><Relationship Id="rId5" Type="http://schemas.openxmlformats.org/officeDocument/2006/relationships/image" Target="../media/image35.svg"/><Relationship Id="rId10" Type="http://schemas.openxmlformats.org/officeDocument/2006/relationships/diagramData" Target="../diagrams/data5.xml"/><Relationship Id="rId4" Type="http://schemas.openxmlformats.org/officeDocument/2006/relationships/image" Target="../media/image34.png"/><Relationship Id="rId9" Type="http://schemas.openxmlformats.org/officeDocument/2006/relationships/image" Target="../media/image39.svg"/><Relationship Id="rId14"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43.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diagramQuickStyle" Target="../diagrams/quickStyle8.xml"/><Relationship Id="rId3" Type="http://schemas.openxmlformats.org/officeDocument/2006/relationships/image" Target="../media/image45.png"/><Relationship Id="rId7" Type="http://schemas.openxmlformats.org/officeDocument/2006/relationships/image" Target="../media/image35.svg"/><Relationship Id="rId12" Type="http://schemas.openxmlformats.org/officeDocument/2006/relationships/diagramLayout" Target="../diagrams/layout8.xml"/><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diagramData" Target="../diagrams/data8.xml"/><Relationship Id="rId5" Type="http://schemas.openxmlformats.org/officeDocument/2006/relationships/image" Target="../media/image37.svg"/><Relationship Id="rId15" Type="http://schemas.microsoft.com/office/2007/relationships/diagramDrawing" Target="../diagrams/drawing8.xml"/><Relationship Id="rId10" Type="http://schemas.openxmlformats.org/officeDocument/2006/relationships/image" Target="../media/image39.svg"/><Relationship Id="rId4" Type="http://schemas.openxmlformats.org/officeDocument/2006/relationships/image" Target="../media/image36.png"/><Relationship Id="rId9" Type="http://schemas.openxmlformats.org/officeDocument/2006/relationships/image" Target="../media/image38.png"/><Relationship Id="rId14" Type="http://schemas.openxmlformats.org/officeDocument/2006/relationships/diagramColors" Target="../diagrams/colors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image" Target="../media/image35.svg"/><Relationship Id="rId7" Type="http://schemas.openxmlformats.org/officeDocument/2006/relationships/image" Target="../media/image50.png"/><Relationship Id="rId12" Type="http://schemas.microsoft.com/office/2007/relationships/diagramDrawing" Target="../diagrams/drawing9.xml"/><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diagramColors" Target="../diagrams/colors9.xml"/><Relationship Id="rId5" Type="http://schemas.openxmlformats.org/officeDocument/2006/relationships/image" Target="../media/image48.svg"/><Relationship Id="rId10" Type="http://schemas.openxmlformats.org/officeDocument/2006/relationships/diagramQuickStyle" Target="../diagrams/quickStyle9.xml"/><Relationship Id="rId4" Type="http://schemas.openxmlformats.org/officeDocument/2006/relationships/image" Target="../media/image47.png"/><Relationship Id="rId9"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diagramLayout" Target="../diagrams/layout10.xml"/><Relationship Id="rId18" Type="http://schemas.openxmlformats.org/officeDocument/2006/relationships/image" Target="../media/image53.svg"/><Relationship Id="rId3" Type="http://schemas.openxmlformats.org/officeDocument/2006/relationships/image" Target="../media/image34.png"/><Relationship Id="rId7" Type="http://schemas.openxmlformats.org/officeDocument/2006/relationships/image" Target="../media/image41.svg"/><Relationship Id="rId12" Type="http://schemas.openxmlformats.org/officeDocument/2006/relationships/diagramData" Target="../diagrams/data10.xml"/><Relationship Id="rId17" Type="http://schemas.openxmlformats.org/officeDocument/2006/relationships/image" Target="../media/image52.png"/><Relationship Id="rId2" Type="http://schemas.openxmlformats.org/officeDocument/2006/relationships/image" Target="../media/image51.png"/><Relationship Id="rId16" Type="http://schemas.microsoft.com/office/2007/relationships/diagramDrawing" Target="../diagrams/drawing10.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39.svg"/><Relationship Id="rId5" Type="http://schemas.openxmlformats.org/officeDocument/2006/relationships/hyperlink" Target="mailto:support@gep.com" TargetMode="External"/><Relationship Id="rId15" Type="http://schemas.openxmlformats.org/officeDocument/2006/relationships/diagramColors" Target="../diagrams/colors10.xml"/><Relationship Id="rId10" Type="http://schemas.openxmlformats.org/officeDocument/2006/relationships/image" Target="../media/image38.png"/><Relationship Id="rId4" Type="http://schemas.openxmlformats.org/officeDocument/2006/relationships/image" Target="../media/image35.svg"/><Relationship Id="rId9" Type="http://schemas.openxmlformats.org/officeDocument/2006/relationships/image" Target="../media/image37.svg"/><Relationship Id="rId1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diagramData" Target="../diagrams/data11.xml"/><Relationship Id="rId18" Type="http://schemas.openxmlformats.org/officeDocument/2006/relationships/image" Target="../media/image52.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1.svg"/><Relationship Id="rId17" Type="http://schemas.microsoft.com/office/2007/relationships/diagramDrawing" Target="../diagrams/drawing11.xml"/><Relationship Id="rId2" Type="http://schemas.openxmlformats.org/officeDocument/2006/relationships/image" Target="../media/image54.png"/><Relationship Id="rId16" Type="http://schemas.openxmlformats.org/officeDocument/2006/relationships/diagramColors" Target="../diagrams/colors11.xml"/><Relationship Id="rId1" Type="http://schemas.openxmlformats.org/officeDocument/2006/relationships/slideLayout" Target="../slideLayouts/slideLayout6.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diagramQuickStyle" Target="../diagrams/quickStyle11.xml"/><Relationship Id="rId10" Type="http://schemas.openxmlformats.org/officeDocument/2006/relationships/image" Target="../media/image56.png"/><Relationship Id="rId19" Type="http://schemas.openxmlformats.org/officeDocument/2006/relationships/image" Target="../media/image53.svg"/><Relationship Id="rId4" Type="http://schemas.openxmlformats.org/officeDocument/2006/relationships/image" Target="../media/image35.svg"/><Relationship Id="rId9" Type="http://schemas.openxmlformats.org/officeDocument/2006/relationships/image" Target="../media/image55.png"/><Relationship Id="rId1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39.svg"/><Relationship Id="rId13" Type="http://schemas.microsoft.com/office/2007/relationships/diagramDrawing" Target="../diagrams/drawing12.xml"/><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diagramColors" Target="../diagrams/colors12.xml"/><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37.svg"/><Relationship Id="rId11" Type="http://schemas.openxmlformats.org/officeDocument/2006/relationships/diagramQuickStyle" Target="../diagrams/quickStyle12.xml"/><Relationship Id="rId5" Type="http://schemas.openxmlformats.org/officeDocument/2006/relationships/image" Target="../media/image36.png"/><Relationship Id="rId15" Type="http://schemas.openxmlformats.org/officeDocument/2006/relationships/image" Target="../media/image58.png"/><Relationship Id="rId10" Type="http://schemas.openxmlformats.org/officeDocument/2006/relationships/diagramLayout" Target="../diagrams/layout12.xml"/><Relationship Id="rId4" Type="http://schemas.openxmlformats.org/officeDocument/2006/relationships/image" Target="../media/image35.svg"/><Relationship Id="rId9" Type="http://schemas.openxmlformats.org/officeDocument/2006/relationships/diagramData" Target="../diagrams/data12.xml"/><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64.svg"/><Relationship Id="rId13" Type="http://schemas.microsoft.com/office/2007/relationships/diagramDrawing" Target="../diagrams/drawing13.xml"/><Relationship Id="rId18" Type="http://schemas.openxmlformats.org/officeDocument/2006/relationships/image" Target="../media/image37.svg"/><Relationship Id="rId3" Type="http://schemas.openxmlformats.org/officeDocument/2006/relationships/image" Target="../media/image59.png"/><Relationship Id="rId21" Type="http://schemas.openxmlformats.org/officeDocument/2006/relationships/image" Target="../media/image38.png"/><Relationship Id="rId7" Type="http://schemas.openxmlformats.org/officeDocument/2006/relationships/image" Target="../media/image63.png"/><Relationship Id="rId12" Type="http://schemas.openxmlformats.org/officeDocument/2006/relationships/diagramColors" Target="../diagrams/colors13.xml"/><Relationship Id="rId17" Type="http://schemas.openxmlformats.org/officeDocument/2006/relationships/image" Target="../media/image36.png"/><Relationship Id="rId2" Type="http://schemas.openxmlformats.org/officeDocument/2006/relationships/image" Target="../media/image54.png"/><Relationship Id="rId16" Type="http://schemas.openxmlformats.org/officeDocument/2006/relationships/image" Target="../media/image35.svg"/><Relationship Id="rId20"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62.svg"/><Relationship Id="rId11" Type="http://schemas.openxmlformats.org/officeDocument/2006/relationships/diagramQuickStyle" Target="../diagrams/quickStyle13.xml"/><Relationship Id="rId5" Type="http://schemas.openxmlformats.org/officeDocument/2006/relationships/image" Target="../media/image61.png"/><Relationship Id="rId15" Type="http://schemas.openxmlformats.org/officeDocument/2006/relationships/image" Target="../media/image34.png"/><Relationship Id="rId10" Type="http://schemas.openxmlformats.org/officeDocument/2006/relationships/diagramLayout" Target="../diagrams/layout13.xml"/><Relationship Id="rId19" Type="http://schemas.openxmlformats.org/officeDocument/2006/relationships/image" Target="../media/image56.png"/><Relationship Id="rId4" Type="http://schemas.openxmlformats.org/officeDocument/2006/relationships/image" Target="../media/image60.svg"/><Relationship Id="rId9" Type="http://schemas.openxmlformats.org/officeDocument/2006/relationships/diagramData" Target="../diagrams/data13.xml"/><Relationship Id="rId14" Type="http://schemas.openxmlformats.org/officeDocument/2006/relationships/image" Target="../media/image58.png"/><Relationship Id="rId22" Type="http://schemas.openxmlformats.org/officeDocument/2006/relationships/image" Target="../media/image39.svg"/></Relationships>
</file>

<file path=ppt/slides/_rels/slide18.xml.rels><?xml version="1.0" encoding="UTF-8" standalone="yes"?>
<Relationships xmlns="http://schemas.openxmlformats.org/package/2006/relationships"><Relationship Id="rId8" Type="http://schemas.openxmlformats.org/officeDocument/2006/relationships/image" Target="../media/image69.svg"/><Relationship Id="rId13" Type="http://schemas.microsoft.com/office/2007/relationships/diagramDrawing" Target="../diagrams/drawing14.xml"/><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diagramColors" Target="../diagrams/colors14.xml"/><Relationship Id="rId2"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68.svg"/><Relationship Id="rId11" Type="http://schemas.openxmlformats.org/officeDocument/2006/relationships/diagramQuickStyle" Target="../diagrams/quickStyle14.xml"/><Relationship Id="rId5" Type="http://schemas.openxmlformats.org/officeDocument/2006/relationships/image" Target="../media/image36.png"/><Relationship Id="rId10" Type="http://schemas.openxmlformats.org/officeDocument/2006/relationships/diagramLayout" Target="../diagrams/layout14.xml"/><Relationship Id="rId4" Type="http://schemas.openxmlformats.org/officeDocument/2006/relationships/image" Target="../media/image67.svg"/><Relationship Id="rId9" Type="http://schemas.openxmlformats.org/officeDocument/2006/relationships/diagramData" Target="../diagrams/data14.xml"/><Relationship Id="rId1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69.svg"/><Relationship Id="rId13" Type="http://schemas.microsoft.com/office/2007/relationships/diagramDrawing" Target="../diagrams/drawing15.xml"/><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diagramColors" Target="../diagrams/colors15.xml"/><Relationship Id="rId2"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68.svg"/><Relationship Id="rId11" Type="http://schemas.openxmlformats.org/officeDocument/2006/relationships/diagramQuickStyle" Target="../diagrams/quickStyle15.xml"/><Relationship Id="rId5" Type="http://schemas.openxmlformats.org/officeDocument/2006/relationships/image" Target="../media/image36.png"/><Relationship Id="rId15" Type="http://schemas.openxmlformats.org/officeDocument/2006/relationships/image" Target="../media/image72.png"/><Relationship Id="rId10" Type="http://schemas.openxmlformats.org/officeDocument/2006/relationships/diagramLayout" Target="../diagrams/layout15.xml"/><Relationship Id="rId4" Type="http://schemas.openxmlformats.org/officeDocument/2006/relationships/image" Target="../media/image67.svg"/><Relationship Id="rId9" Type="http://schemas.openxmlformats.org/officeDocument/2006/relationships/diagramData" Target="../diagrams/data15.xml"/><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diagramData" Target="../diagrams/data1.xml"/><Relationship Id="rId18" Type="http://schemas.openxmlformats.org/officeDocument/2006/relationships/image" Target="../media/image15.png"/><Relationship Id="rId3" Type="http://schemas.openxmlformats.org/officeDocument/2006/relationships/image" Target="../media/image5.png"/><Relationship Id="rId21" Type="http://schemas.openxmlformats.org/officeDocument/2006/relationships/image" Target="../media/image18.svg"/><Relationship Id="rId7" Type="http://schemas.openxmlformats.org/officeDocument/2006/relationships/image" Target="../media/image9.png"/><Relationship Id="rId12" Type="http://schemas.openxmlformats.org/officeDocument/2006/relationships/image" Target="../media/image14.svg"/><Relationship Id="rId17" Type="http://schemas.microsoft.com/office/2007/relationships/diagramDrawing" Target="../diagrams/drawing1.xml"/><Relationship Id="rId2" Type="http://schemas.openxmlformats.org/officeDocument/2006/relationships/notesSlide" Target="../notesSlides/notesSlide2.xml"/><Relationship Id="rId16" Type="http://schemas.openxmlformats.org/officeDocument/2006/relationships/diagramColors" Target="../diagrams/colors1.xml"/><Relationship Id="rId20"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1.png"/><Relationship Id="rId5" Type="http://schemas.openxmlformats.org/officeDocument/2006/relationships/image" Target="../media/image7.png"/><Relationship Id="rId15" Type="http://schemas.openxmlformats.org/officeDocument/2006/relationships/diagramQuickStyle" Target="../diagrams/quickStyle1.xml"/><Relationship Id="rId23" Type="http://schemas.openxmlformats.org/officeDocument/2006/relationships/image" Target="../media/image20.png"/><Relationship Id="rId10" Type="http://schemas.openxmlformats.org/officeDocument/2006/relationships/image" Target="../media/image12.svg"/><Relationship Id="rId19" Type="http://schemas.openxmlformats.org/officeDocument/2006/relationships/image" Target="../media/image16.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diagramLayout" Target="../diagrams/layout1.xml"/><Relationship Id="rId22"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4.png"/><Relationship Id="rId7" Type="http://schemas.openxmlformats.org/officeDocument/2006/relationships/image" Target="../media/image39.svg"/><Relationship Id="rId2"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svg"/><Relationship Id="rId10" Type="http://schemas.openxmlformats.org/officeDocument/2006/relationships/image" Target="../media/image75.png"/><Relationship Id="rId4" Type="http://schemas.openxmlformats.org/officeDocument/2006/relationships/image" Target="../media/image36.png"/><Relationship Id="rId9"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hyperlink" Target="mailto:support@gep.com" TargetMode="External"/><Relationship Id="rId2" Type="http://schemas.openxmlformats.org/officeDocument/2006/relationships/image" Target="../media/image76.png"/><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7.png"/><Relationship Id="rId7"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8.png"/><Relationship Id="rId7" Type="http://schemas.openxmlformats.org/officeDocument/2006/relationships/image" Target="../media/image37.sv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6.png"/><Relationship Id="rId11" Type="http://schemas.openxmlformats.org/officeDocument/2006/relationships/image" Target="../media/image53.svg"/><Relationship Id="rId5" Type="http://schemas.openxmlformats.org/officeDocument/2006/relationships/image" Target="../media/image35.svg"/><Relationship Id="rId10" Type="http://schemas.openxmlformats.org/officeDocument/2006/relationships/image" Target="../media/image52.png"/><Relationship Id="rId4" Type="http://schemas.openxmlformats.org/officeDocument/2006/relationships/image" Target="../media/image34.png"/><Relationship Id="rId9" Type="http://schemas.openxmlformats.org/officeDocument/2006/relationships/image" Target="../media/image39.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diagramData" Target="../diagrams/data16.xml"/><Relationship Id="rId18" Type="http://schemas.openxmlformats.org/officeDocument/2006/relationships/image" Target="../media/image15.png"/><Relationship Id="rId3" Type="http://schemas.openxmlformats.org/officeDocument/2006/relationships/image" Target="../media/image22.png"/><Relationship Id="rId21" Type="http://schemas.openxmlformats.org/officeDocument/2006/relationships/image" Target="../media/image31.svg"/><Relationship Id="rId7" Type="http://schemas.openxmlformats.org/officeDocument/2006/relationships/image" Target="../media/image9.png"/><Relationship Id="rId12" Type="http://schemas.openxmlformats.org/officeDocument/2006/relationships/image" Target="../media/image82.svg"/><Relationship Id="rId17" Type="http://schemas.microsoft.com/office/2007/relationships/diagramDrawing" Target="../diagrams/drawing16.xml"/><Relationship Id="rId2" Type="http://schemas.openxmlformats.org/officeDocument/2006/relationships/notesSlide" Target="../notesSlides/notesSlide14.xml"/><Relationship Id="rId16" Type="http://schemas.openxmlformats.org/officeDocument/2006/relationships/diagramColors" Target="../diagrams/colors16.xml"/><Relationship Id="rId20"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80.svg"/><Relationship Id="rId11" Type="http://schemas.openxmlformats.org/officeDocument/2006/relationships/image" Target="../media/image81.png"/><Relationship Id="rId24" Type="http://schemas.openxmlformats.org/officeDocument/2006/relationships/image" Target="../media/image21.png"/><Relationship Id="rId5" Type="http://schemas.openxmlformats.org/officeDocument/2006/relationships/image" Target="../media/image79.png"/><Relationship Id="rId15" Type="http://schemas.openxmlformats.org/officeDocument/2006/relationships/diagramQuickStyle" Target="../diagrams/quickStyle16.xml"/><Relationship Id="rId23" Type="http://schemas.openxmlformats.org/officeDocument/2006/relationships/image" Target="../media/image20.png"/><Relationship Id="rId10" Type="http://schemas.openxmlformats.org/officeDocument/2006/relationships/image" Target="../media/image12.svg"/><Relationship Id="rId19" Type="http://schemas.openxmlformats.org/officeDocument/2006/relationships/image" Target="../media/image16.svg"/><Relationship Id="rId4" Type="http://schemas.openxmlformats.org/officeDocument/2006/relationships/image" Target="../media/image23.svg"/><Relationship Id="rId9" Type="http://schemas.openxmlformats.org/officeDocument/2006/relationships/image" Target="../media/image11.png"/><Relationship Id="rId14" Type="http://schemas.openxmlformats.org/officeDocument/2006/relationships/diagramLayout" Target="../diagrams/layout16.xml"/><Relationship Id="rId22"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hyperlink" Target="mailto:SCM@petronascanada.com"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diagramData" Target="../diagrams/data2.xml"/><Relationship Id="rId18" Type="http://schemas.openxmlformats.org/officeDocument/2006/relationships/image" Target="../media/image28.png"/><Relationship Id="rId3" Type="http://schemas.openxmlformats.org/officeDocument/2006/relationships/image" Target="../media/image22.png"/><Relationship Id="rId21" Type="http://schemas.openxmlformats.org/officeDocument/2006/relationships/image" Target="../media/image31.svg"/><Relationship Id="rId7" Type="http://schemas.openxmlformats.org/officeDocument/2006/relationships/image" Target="../media/image24.png"/><Relationship Id="rId12" Type="http://schemas.openxmlformats.org/officeDocument/2006/relationships/image" Target="../media/image14.svg"/><Relationship Id="rId17" Type="http://schemas.microsoft.com/office/2007/relationships/diagramDrawing" Target="../diagrams/drawing2.xml"/><Relationship Id="rId2" Type="http://schemas.openxmlformats.org/officeDocument/2006/relationships/notesSlide" Target="../notesSlides/notesSlide3.xml"/><Relationship Id="rId16" Type="http://schemas.openxmlformats.org/officeDocument/2006/relationships/diagramColors" Target="../diagrams/colors2.xml"/><Relationship Id="rId20"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1.png"/><Relationship Id="rId5" Type="http://schemas.openxmlformats.org/officeDocument/2006/relationships/image" Target="../media/image7.png"/><Relationship Id="rId15" Type="http://schemas.openxmlformats.org/officeDocument/2006/relationships/diagramQuickStyle" Target="../diagrams/quickStyle2.xml"/><Relationship Id="rId23" Type="http://schemas.openxmlformats.org/officeDocument/2006/relationships/image" Target="../media/image20.png"/><Relationship Id="rId10" Type="http://schemas.openxmlformats.org/officeDocument/2006/relationships/image" Target="../media/image27.svg"/><Relationship Id="rId19"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6.png"/><Relationship Id="rId14" Type="http://schemas.openxmlformats.org/officeDocument/2006/relationships/diagramLayout" Target="../diagrams/layout2.xml"/><Relationship Id="rId22"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37.svg"/><Relationship Id="rId2" Type="http://schemas.openxmlformats.org/officeDocument/2006/relationships/image" Target="../media/image8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35.svg"/><Relationship Id="rId2" Type="http://schemas.openxmlformats.org/officeDocument/2006/relationships/image" Target="../media/image47.pn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7.png"/><Relationship Id="rId7" Type="http://schemas.openxmlformats.org/officeDocument/2006/relationships/image" Target="../media/image36.png"/><Relationship Id="rId2" Type="http://schemas.openxmlformats.org/officeDocument/2006/relationships/image" Target="../media/image87.png"/><Relationship Id="rId1" Type="http://schemas.openxmlformats.org/officeDocument/2006/relationships/slideLayout" Target="../slideLayouts/slideLayout16.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48.svg"/><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16.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37.svg"/><Relationship Id="rId2" Type="http://schemas.openxmlformats.org/officeDocument/2006/relationships/image" Target="../media/image8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35.svg"/><Relationship Id="rId2" Type="http://schemas.openxmlformats.org/officeDocument/2006/relationships/image" Target="../media/image47.pn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86.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87.png"/><Relationship Id="rId1" Type="http://schemas.openxmlformats.org/officeDocument/2006/relationships/slideLayout" Target="../slideLayouts/slideLayout1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97.png"/><Relationship Id="rId7" Type="http://schemas.openxmlformats.org/officeDocument/2006/relationships/image" Target="../media/image37.svg"/><Relationship Id="rId2" Type="http://schemas.openxmlformats.org/officeDocument/2006/relationships/image" Target="../media/image96.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9" Type="http://schemas.openxmlformats.org/officeDocument/2006/relationships/image" Target="../media/image39.svg"/></Relationships>
</file>

<file path=ppt/slides/_rels/slide4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16.xml"/><Relationship Id="rId6" Type="http://schemas.openxmlformats.org/officeDocument/2006/relationships/image" Target="../media/image92.png"/><Relationship Id="rId11" Type="http://schemas.openxmlformats.org/officeDocument/2006/relationships/image" Target="../media/image101.png"/><Relationship Id="rId5" Type="http://schemas.openxmlformats.org/officeDocument/2006/relationships/image" Target="../media/image91.png"/><Relationship Id="rId10" Type="http://schemas.openxmlformats.org/officeDocument/2006/relationships/image" Target="../media/image100.png"/><Relationship Id="rId4" Type="http://schemas.openxmlformats.org/officeDocument/2006/relationships/image" Target="../media/image90.png"/><Relationship Id="rId9" Type="http://schemas.openxmlformats.org/officeDocument/2006/relationships/image" Target="../media/image9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mailto:evendor@petronascanada.com" TargetMode="External"/><Relationship Id="rId7" Type="http://schemas.openxmlformats.org/officeDocument/2006/relationships/hyperlink" Target="mailto:scm@petronascanada.com" TargetMode="External"/><Relationship Id="rId2" Type="http://schemas.openxmlformats.org/officeDocument/2006/relationships/hyperlink" Target="https://www.openinvoice.com/docp/public/registerBuyerText/" TargetMode="External"/><Relationship Id="rId1" Type="http://schemas.openxmlformats.org/officeDocument/2006/relationships/slideLayout" Target="../slideLayouts/slideLayout6.xml"/><Relationship Id="rId6" Type="http://schemas.openxmlformats.org/officeDocument/2006/relationships/hyperlink" Target="mailto:Accountspayable@petronascanada.com" TargetMode="External"/><Relationship Id="rId5" Type="http://schemas.openxmlformats.org/officeDocument/2006/relationships/hyperlink" Target="mailto:support@gep.com" TargetMode="External"/><Relationship Id="rId4" Type="http://schemas.openxmlformats.org/officeDocument/2006/relationships/hyperlink" Target="mailto::openinvoicesupport@enverus.com"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47.xml.rels><?xml version="1.0" encoding="UTF-8" standalone="yes"?>
<Relationships xmlns="http://schemas.openxmlformats.org/package/2006/relationships"><Relationship Id="rId2" Type="http://schemas.openxmlformats.org/officeDocument/2006/relationships/hyperlink" Target="mailto:evendor@petronascanada.com" TargetMode="Externa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Layout" Target="../diagrams/layout4.xml"/><Relationship Id="rId3" Type="http://schemas.openxmlformats.org/officeDocument/2006/relationships/hyperlink" Target="mailto:support@gep.com" TargetMode="External"/><Relationship Id="rId7" Type="http://schemas.openxmlformats.org/officeDocument/2006/relationships/image" Target="../media/image37.svg"/><Relationship Id="rId12" Type="http://schemas.openxmlformats.org/officeDocument/2006/relationships/diagramData" Target="../diagrams/data4.xml"/><Relationship Id="rId2" Type="http://schemas.openxmlformats.org/officeDocument/2006/relationships/image" Target="../media/image33.png"/><Relationship Id="rId16" Type="http://schemas.microsoft.com/office/2007/relationships/diagramDrawing" Target="../diagrams/drawing4.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diagramColors" Target="../diagrams/colors4.xml"/><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F2CB-26C5-354A-BDBA-DDBBC8A77839}"/>
              </a:ext>
            </a:extLst>
          </p:cNvPr>
          <p:cNvSpPr>
            <a:spLocks noGrp="1"/>
          </p:cNvSpPr>
          <p:nvPr>
            <p:ph type="ctrTitle"/>
          </p:nvPr>
        </p:nvSpPr>
        <p:spPr/>
        <p:txBody>
          <a:bodyPr/>
          <a:lstStyle/>
          <a:p>
            <a:r>
              <a:rPr lang="en-US"/>
              <a:t>PETRONAS Canada</a:t>
            </a:r>
          </a:p>
        </p:txBody>
      </p:sp>
      <p:sp>
        <p:nvSpPr>
          <p:cNvPr id="3" name="Subtitle 2">
            <a:extLst>
              <a:ext uri="{FF2B5EF4-FFF2-40B4-BE49-F238E27FC236}">
                <a16:creationId xmlns:a16="http://schemas.microsoft.com/office/drawing/2014/main" id="{5758101D-3F77-5643-91AE-460B6E41963E}"/>
              </a:ext>
            </a:extLst>
          </p:cNvPr>
          <p:cNvSpPr>
            <a:spLocks noGrp="1"/>
          </p:cNvSpPr>
          <p:nvPr>
            <p:ph type="subTitle" idx="1"/>
          </p:nvPr>
        </p:nvSpPr>
        <p:spPr/>
        <p:txBody>
          <a:bodyPr vert="horz" lIns="91440" tIns="45720" rIns="91440" bIns="45720" rtlCol="0" anchor="t">
            <a:noAutofit/>
          </a:bodyPr>
          <a:lstStyle/>
          <a:p>
            <a:r>
              <a:rPr lang="en-US">
                <a:latin typeface="Arial"/>
                <a:cs typeface="Arial"/>
              </a:rPr>
              <a:t>Supplier Training for GEP and </a:t>
            </a:r>
            <a:r>
              <a:rPr lang="en-US" err="1">
                <a:latin typeface="Arial"/>
                <a:cs typeface="Arial"/>
              </a:rPr>
              <a:t>Enverus</a:t>
            </a:r>
            <a:r>
              <a:rPr lang="en-US">
                <a:latin typeface="Arial"/>
                <a:cs typeface="Arial"/>
              </a:rPr>
              <a:t> (OpenInvoice/</a:t>
            </a:r>
            <a:r>
              <a:rPr lang="en-US" err="1">
                <a:latin typeface="Arial"/>
                <a:cs typeface="Arial"/>
              </a:rPr>
              <a:t>OpenTicket</a:t>
            </a:r>
            <a:r>
              <a:rPr lang="en-US">
                <a:latin typeface="Arial"/>
                <a:cs typeface="Arial"/>
              </a:rPr>
              <a:t>)</a:t>
            </a:r>
            <a:endParaRPr lang="en-US"/>
          </a:p>
        </p:txBody>
      </p:sp>
      <p:sp>
        <p:nvSpPr>
          <p:cNvPr id="4" name="Text Placeholder 3">
            <a:extLst>
              <a:ext uri="{FF2B5EF4-FFF2-40B4-BE49-F238E27FC236}">
                <a16:creationId xmlns:a16="http://schemas.microsoft.com/office/drawing/2014/main" id="{C8E52C65-E3C6-F241-A182-0F2553B6C979}"/>
              </a:ext>
            </a:extLst>
          </p:cNvPr>
          <p:cNvSpPr>
            <a:spLocks noGrp="1"/>
          </p:cNvSpPr>
          <p:nvPr>
            <p:ph type="body" sz="quarter" idx="10"/>
          </p:nvPr>
        </p:nvSpPr>
        <p:spPr>
          <a:xfrm>
            <a:off x="515938" y="4409159"/>
            <a:ext cx="4431982" cy="284762"/>
          </a:xfrm>
        </p:spPr>
        <p:txBody>
          <a:bodyPr vert="horz" lIns="91440" tIns="45720" rIns="91440" bIns="45720" rtlCol="0" anchor="t">
            <a:noAutofit/>
          </a:bodyPr>
          <a:lstStyle/>
          <a:p>
            <a:r>
              <a:rPr lang="en-US">
                <a:latin typeface="Arial"/>
                <a:cs typeface="Arial"/>
              </a:rPr>
              <a:t>Presentation to Suppliers</a:t>
            </a:r>
            <a:endParaRPr lang="en-US"/>
          </a:p>
        </p:txBody>
      </p:sp>
      <p:sp>
        <p:nvSpPr>
          <p:cNvPr id="5" name="Text Placeholder 4">
            <a:extLst>
              <a:ext uri="{FF2B5EF4-FFF2-40B4-BE49-F238E27FC236}">
                <a16:creationId xmlns:a16="http://schemas.microsoft.com/office/drawing/2014/main" id="{0B8ED2FB-4835-1C43-A0F7-EDA0EF37FE18}"/>
              </a:ext>
            </a:extLst>
          </p:cNvPr>
          <p:cNvSpPr>
            <a:spLocks noGrp="1"/>
          </p:cNvSpPr>
          <p:nvPr>
            <p:ph type="body" sz="quarter" idx="11"/>
          </p:nvPr>
        </p:nvSpPr>
        <p:spPr>
          <a:xfrm>
            <a:off x="515938" y="4738871"/>
            <a:ext cx="1292542" cy="284762"/>
          </a:xfrm>
        </p:spPr>
        <p:txBody>
          <a:bodyPr vert="horz" lIns="91440" tIns="45720" rIns="91440" bIns="45720" rtlCol="0" anchor="t">
            <a:noAutofit/>
          </a:bodyPr>
          <a:lstStyle/>
          <a:p>
            <a:r>
              <a:rPr lang="en-US">
                <a:latin typeface="Arial"/>
                <a:cs typeface="Arial"/>
              </a:rPr>
              <a:t>April 2023</a:t>
            </a:r>
            <a:endParaRPr lang="en-US"/>
          </a:p>
        </p:txBody>
      </p:sp>
      <p:sp>
        <p:nvSpPr>
          <p:cNvPr id="7" name="BJPseudoFooter">
            <a:extLst>
              <a:ext uri="{FF2B5EF4-FFF2-40B4-BE49-F238E27FC236}">
                <a16:creationId xmlns:a16="http://schemas.microsoft.com/office/drawing/2014/main" id="{0D3DB495-D66B-4998-8455-863CD2E77D69}"/>
              </a:ext>
            </a:extLst>
          </p:cNvPr>
          <p:cNvSpPr txBox="1"/>
          <p:nvPr>
            <p:custDataLst>
              <p:tags r:id="rId1"/>
            </p:custDataLst>
          </p:nvPr>
        </p:nvSpPr>
        <p:spPr>
          <a:xfrm>
            <a:off x="127000" y="6673334"/>
            <a:ext cx="489236" cy="184666"/>
          </a:xfrm>
          <a:prstGeom prst="rect">
            <a:avLst/>
          </a:prstGeom>
          <a:noFill/>
        </p:spPr>
        <p:txBody>
          <a:bodyPr vert="horz" wrap="none" rtlCol="0">
            <a:spAutoFit/>
          </a:bodyPr>
          <a:lstStyle/>
          <a:p>
            <a:r>
              <a:rPr lang="en-MY" sz="600">
                <a:solidFill>
                  <a:srgbClr val="000000"/>
                </a:solidFill>
                <a:latin typeface="Verdana" panose="020B0604030504040204" pitchFamily="34" charset="0"/>
              </a:rPr>
              <a:t>Internal</a:t>
            </a:r>
          </a:p>
        </p:txBody>
      </p:sp>
    </p:spTree>
    <p:extLst>
      <p:ext uri="{BB962C8B-B14F-4D97-AF65-F5344CB8AC3E}">
        <p14:creationId xmlns:p14="http://schemas.microsoft.com/office/powerpoint/2010/main" val="342940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117707-D474-87DB-C401-488D0A52EF1B}"/>
              </a:ext>
            </a:extLst>
          </p:cNvPr>
          <p:cNvPicPr>
            <a:picLocks noChangeAspect="1"/>
          </p:cNvPicPr>
          <p:nvPr/>
        </p:nvPicPr>
        <p:blipFill>
          <a:blip r:embed="rId3"/>
          <a:stretch>
            <a:fillRect/>
          </a:stretch>
        </p:blipFill>
        <p:spPr>
          <a:xfrm>
            <a:off x="167685" y="2462994"/>
            <a:ext cx="6669597" cy="3539324"/>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F584F9C3-1E10-1C07-F534-50C82EDB9656}"/>
              </a:ext>
            </a:extLst>
          </p:cNvPr>
          <p:cNvSpPr/>
          <p:nvPr/>
        </p:nvSpPr>
        <p:spPr>
          <a:xfrm>
            <a:off x="441316" y="3510298"/>
            <a:ext cx="5976010" cy="840658"/>
          </a:xfrm>
          <a:prstGeom prst="rect">
            <a:avLst/>
          </a:prstGeom>
          <a:noFill/>
          <a:ln w="28575">
            <a:solidFill>
              <a:srgbClr val="00A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12557" y="1652780"/>
            <a:ext cx="4429256" cy="3322309"/>
          </a:xfrm>
          <a:prstGeom prst="rect">
            <a:avLst/>
          </a:prstGeom>
          <a:solidFill>
            <a:schemeClr val="bg1"/>
          </a:solidFill>
          <a:ln>
            <a:solidFill>
              <a:srgbClr val="21A0A0"/>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defTabSz="622300">
              <a:lnSpc>
                <a:spcPct val="90000"/>
              </a:lnSpc>
              <a:spcBef>
                <a:spcPct val="0"/>
              </a:spcBef>
              <a:spcAft>
                <a:spcPct val="35000"/>
              </a:spcAft>
            </a:pPr>
            <a:r>
              <a:rPr lang="en-US" sz="1400" b="1">
                <a:solidFill>
                  <a:schemeClr val="tx1"/>
                </a:solidFill>
                <a:latin typeface="Calibri" panose="020F0502020204030204" pitchFamily="34" charset="0"/>
                <a:ea typeface="Calibri" panose="020F0502020204030204" pitchFamily="34" charset="0"/>
                <a:cs typeface="Calibri" panose="020F0502020204030204" pitchFamily="34" charset="0"/>
              </a:rPr>
              <a:t>Existing GEP users:</a:t>
            </a:r>
          </a:p>
          <a:p>
            <a:pPr defTabSz="622300">
              <a:lnSpc>
                <a:spcPct val="90000"/>
              </a:lnSpc>
              <a:spcBef>
                <a:spcPct val="0"/>
              </a:spcBef>
              <a:spcAft>
                <a:spcPct val="35000"/>
              </a:spcAft>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Enter your existing GEP SMART credentials and then click </a:t>
            </a:r>
            <a:r>
              <a:rPr lang="en-US" sz="1400" b="1">
                <a:solidFill>
                  <a:schemeClr val="tx1"/>
                </a:solidFill>
                <a:latin typeface="Calibri" panose="020F0502020204030204" pitchFamily="34" charset="0"/>
                <a:ea typeface="Calibri" panose="020F0502020204030204" pitchFamily="34" charset="0"/>
                <a:cs typeface="Calibri" panose="020F0502020204030204" pitchFamily="34" charset="0"/>
              </a:rPr>
              <a:t>Yes</a:t>
            </a: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 on the confirmation screen that follows.</a:t>
            </a:r>
          </a:p>
          <a:p>
            <a:pPr defTabSz="622300">
              <a:lnSpc>
                <a:spcPct val="90000"/>
              </a:lnSpc>
              <a:spcBef>
                <a:spcPct val="0"/>
              </a:spcBef>
              <a:spcAft>
                <a:spcPct val="35000"/>
              </a:spcAft>
            </a:pPr>
            <a:endParaRPr lang="en-US" sz="1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defTabSz="622300">
              <a:lnSpc>
                <a:spcPct val="90000"/>
              </a:lnSpc>
              <a:spcBef>
                <a:spcPct val="0"/>
              </a:spcBef>
              <a:spcAft>
                <a:spcPct val="35000"/>
              </a:spcAft>
            </a:pPr>
            <a:r>
              <a:rPr lang="en-US" sz="1400" b="1">
                <a:solidFill>
                  <a:schemeClr val="tx1"/>
                </a:solidFill>
                <a:latin typeface="Calibri" panose="020F0502020204030204" pitchFamily="34" charset="0"/>
                <a:cs typeface="Calibri" panose="020F0502020204030204" pitchFamily="34" charset="0"/>
              </a:rPr>
              <a:t>New GEP users:</a:t>
            </a:r>
          </a:p>
          <a:p>
            <a:pPr lvl="0" algn="l" defTabSz="622300">
              <a:lnSpc>
                <a:spcPct val="90000"/>
              </a:lnSpc>
              <a:spcBef>
                <a:spcPct val="0"/>
              </a:spcBef>
              <a:spcAft>
                <a:spcPct val="35000"/>
              </a:spcAft>
              <a:buClrTx/>
              <a:buSzTx/>
              <a:buFont typeface="+mj-lt"/>
              <a:buAutoNum type="arabicPeriod"/>
            </a:pP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In the registration screen, enter the mandatory (</a:t>
            </a:r>
            <a:r>
              <a:rPr kumimoji="0" lang="en-US" sz="14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details and create your </a:t>
            </a: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USERNAME </a:t>
            </a: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and </a:t>
            </a: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PASSWORD</a:t>
            </a: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Enter the password again to confirm it.</a:t>
            </a:r>
          </a:p>
          <a:p>
            <a:pPr lvl="0" algn="l" defTabSz="622300">
              <a:lnSpc>
                <a:spcPct val="90000"/>
              </a:lnSpc>
              <a:spcBef>
                <a:spcPct val="0"/>
              </a:spcBef>
              <a:spcAft>
                <a:spcPct val="35000"/>
              </a:spcAft>
              <a:buClrTx/>
              <a:buSzTx/>
              <a:buFont typeface="+mj-lt"/>
              <a:buAutoNum type="arabicPeriod"/>
            </a:pP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Username guidelines</a:t>
            </a: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Username must be minimum 6 characters long, can be alphanumeric and contains no spaces. We recommend using your company email address.</a:t>
            </a:r>
          </a:p>
          <a:p>
            <a:pPr lvl="0" algn="l" defTabSz="622300">
              <a:lnSpc>
                <a:spcPct val="90000"/>
              </a:lnSpc>
              <a:spcBef>
                <a:spcPct val="0"/>
              </a:spcBef>
              <a:spcAft>
                <a:spcPct val="35000"/>
              </a:spcAft>
              <a:buClrTx/>
              <a:buSzTx/>
              <a:buFont typeface="+mj-lt"/>
              <a:buAutoNum type="arabicPeriod"/>
            </a:pP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Password guidelines</a:t>
            </a: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Password must be at least 10 characters long, contains at least 1 upper letter, 1 lower letter, 1 number and 1 special character ~!@#$%^&amp;*()_+?</a:t>
            </a:r>
          </a:p>
        </p:txBody>
      </p:sp>
      <p:sp>
        <p:nvSpPr>
          <p:cNvPr id="15" name="Rectangle 14" descr="Badge 1 with solid fill"/>
          <p:cNvSpPr/>
          <p:nvPr/>
        </p:nvSpPr>
        <p:spPr>
          <a:xfrm>
            <a:off x="6870591" y="1686201"/>
            <a:ext cx="709999" cy="68585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441316" y="4943354"/>
            <a:ext cx="186726" cy="1687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24552" y="5747932"/>
            <a:ext cx="412730" cy="2543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a:stCxn id="13" idx="1"/>
            <a:endCxn id="9" idx="2"/>
          </p:cNvCxnSpPr>
          <p:nvPr/>
        </p:nvCxnSpPr>
        <p:spPr>
          <a:xfrm flipH="1" flipV="1">
            <a:off x="6630917" y="6002318"/>
            <a:ext cx="229408" cy="16365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descr="Badge with solid fill">
            <a:extLst>
              <a:ext uri="{FF2B5EF4-FFF2-40B4-BE49-F238E27FC236}">
                <a16:creationId xmlns:a16="http://schemas.microsoft.com/office/drawing/2014/main" id="{7FCF891C-7B13-3E8C-4406-38E2C4130040}"/>
              </a:ext>
            </a:extLst>
          </p:cNvPr>
          <p:cNvSpPr/>
          <p:nvPr/>
        </p:nvSpPr>
        <p:spPr>
          <a:xfrm>
            <a:off x="6871431" y="4975089"/>
            <a:ext cx="708319" cy="67557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6" name="Group 5">
            <a:extLst>
              <a:ext uri="{FF2B5EF4-FFF2-40B4-BE49-F238E27FC236}">
                <a16:creationId xmlns:a16="http://schemas.microsoft.com/office/drawing/2014/main" id="{34CE5364-A112-DDF1-B36C-80855989FC7D}"/>
              </a:ext>
            </a:extLst>
          </p:cNvPr>
          <p:cNvGrpSpPr/>
          <p:nvPr/>
        </p:nvGrpSpPr>
        <p:grpSpPr>
          <a:xfrm>
            <a:off x="7612557" y="5121618"/>
            <a:ext cx="4429256" cy="566072"/>
            <a:chOff x="7253396" y="3234276"/>
            <a:chExt cx="4544254" cy="566072"/>
          </a:xfrm>
        </p:grpSpPr>
        <p:sp>
          <p:nvSpPr>
            <p:cNvPr id="7" name="Rectangle 6">
              <a:extLst>
                <a:ext uri="{FF2B5EF4-FFF2-40B4-BE49-F238E27FC236}">
                  <a16:creationId xmlns:a16="http://schemas.microsoft.com/office/drawing/2014/main" id="{DBC9B6CF-A421-2F17-3A2A-1EE2AA4F82B5}"/>
                </a:ext>
              </a:extLst>
            </p:cNvPr>
            <p:cNvSpPr/>
            <p:nvPr/>
          </p:nvSpPr>
          <p:spPr>
            <a:xfrm>
              <a:off x="7253396" y="3234276"/>
              <a:ext cx="4544254" cy="566072"/>
            </a:xfrm>
            <a:prstGeom prst="rect">
              <a:avLst/>
            </a:prstGeom>
            <a:solidFill>
              <a:schemeClr val="bg1"/>
            </a:solidFill>
            <a:ln>
              <a:solidFill>
                <a:srgbClr val="21A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DD4121DF-BBF3-197B-F2B1-A08392B09B52}"/>
                </a:ext>
              </a:extLst>
            </p:cNvPr>
            <p:cNvSpPr txBox="1"/>
            <p:nvPr/>
          </p:nvSpPr>
          <p:spPr>
            <a:xfrm>
              <a:off x="7253396" y="3234276"/>
              <a:ext cx="4544254" cy="566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Tx/>
                <a:buSzTx/>
                <a:buFont typeface="+mj-lt"/>
                <a:buNone/>
              </a:pP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Select the </a:t>
              </a: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checkbox</a:t>
              </a: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to accept GEP’s Terms &amp; Conditions &amp; Privacy Policy in the lower left corner</a:t>
              </a:r>
            </a:p>
          </p:txBody>
        </p:sp>
      </p:grpSp>
      <p:sp>
        <p:nvSpPr>
          <p:cNvPr id="13" name="Rectangle 12" descr="Badge 3 with solid fill">
            <a:extLst>
              <a:ext uri="{FF2B5EF4-FFF2-40B4-BE49-F238E27FC236}">
                <a16:creationId xmlns:a16="http://schemas.microsoft.com/office/drawing/2014/main" id="{043C4712-E3EE-0FA6-13B8-D08AB1916506}"/>
              </a:ext>
            </a:extLst>
          </p:cNvPr>
          <p:cNvSpPr/>
          <p:nvPr/>
        </p:nvSpPr>
        <p:spPr>
          <a:xfrm>
            <a:off x="6860325" y="5818614"/>
            <a:ext cx="693900" cy="69471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6" name="Group 15">
            <a:extLst>
              <a:ext uri="{FF2B5EF4-FFF2-40B4-BE49-F238E27FC236}">
                <a16:creationId xmlns:a16="http://schemas.microsoft.com/office/drawing/2014/main" id="{D15391DD-3DDA-2CF0-0F58-80C68F22AFBD}"/>
              </a:ext>
            </a:extLst>
          </p:cNvPr>
          <p:cNvGrpSpPr/>
          <p:nvPr/>
        </p:nvGrpSpPr>
        <p:grpSpPr>
          <a:xfrm>
            <a:off x="7613899" y="5787031"/>
            <a:ext cx="4427913" cy="693009"/>
            <a:chOff x="9543624" y="3061101"/>
            <a:chExt cx="2254026" cy="1264350"/>
          </a:xfrm>
        </p:grpSpPr>
        <p:sp>
          <p:nvSpPr>
            <p:cNvPr id="17" name="Rectangle 16">
              <a:extLst>
                <a:ext uri="{FF2B5EF4-FFF2-40B4-BE49-F238E27FC236}">
                  <a16:creationId xmlns:a16="http://schemas.microsoft.com/office/drawing/2014/main" id="{E37DEDD3-24F2-BE46-54E0-AE286CE329FB}"/>
                </a:ext>
              </a:extLst>
            </p:cNvPr>
            <p:cNvSpPr/>
            <p:nvPr/>
          </p:nvSpPr>
          <p:spPr>
            <a:xfrm>
              <a:off x="9543624" y="3061101"/>
              <a:ext cx="2254026" cy="1264350"/>
            </a:xfrm>
            <a:prstGeom prst="rect">
              <a:avLst/>
            </a:prstGeom>
            <a:solidFill>
              <a:schemeClr val="bg1"/>
            </a:solidFill>
            <a:ln>
              <a:solidFill>
                <a:srgbClr val="21A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101F0F19-BDFE-6C93-CB9C-487D89FDD08F}"/>
                </a:ext>
              </a:extLst>
            </p:cNvPr>
            <p:cNvSpPr txBox="1"/>
            <p:nvPr/>
          </p:nvSpPr>
          <p:spPr>
            <a:xfrm>
              <a:off x="9543624" y="3061101"/>
              <a:ext cx="2254026" cy="1264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solidFill>
                    <a:schemeClr val="tx1"/>
                  </a:solidFill>
                  <a:latin typeface="Calibri" panose="020F0502020204030204" pitchFamily="34" charset="0"/>
                  <a:cs typeface="Calibri" panose="020F0502020204030204" pitchFamily="34" charset="0"/>
                </a:rPr>
                <a:t>Click the </a:t>
              </a:r>
              <a:r>
                <a:rPr lang="en-US" sz="1400" b="1" kern="1200">
                  <a:solidFill>
                    <a:schemeClr val="tx1"/>
                  </a:solidFill>
                  <a:latin typeface="Calibri" panose="020F0502020204030204" pitchFamily="34" charset="0"/>
                  <a:cs typeface="Calibri" panose="020F0502020204030204" pitchFamily="34" charset="0"/>
                </a:rPr>
                <a:t>Submit</a:t>
              </a:r>
              <a:r>
                <a:rPr lang="en-US" sz="1400" b="0" kern="1200">
                  <a:solidFill>
                    <a:schemeClr val="tx1"/>
                  </a:solidFill>
                  <a:latin typeface="Calibri" panose="020F0502020204030204" pitchFamily="34" charset="0"/>
                  <a:cs typeface="Calibri" panose="020F0502020204030204" pitchFamily="34" charset="0"/>
                </a:rPr>
                <a:t> button in the lower right corner.  You will be re-directed to the GEP Business Network Login Page</a:t>
              </a:r>
            </a:p>
          </p:txBody>
        </p:sp>
      </p:grpSp>
      <p:cxnSp>
        <p:nvCxnSpPr>
          <p:cNvPr id="23" name="Straight Arrow Connector 22">
            <a:extLst>
              <a:ext uri="{FF2B5EF4-FFF2-40B4-BE49-F238E27FC236}">
                <a16:creationId xmlns:a16="http://schemas.microsoft.com/office/drawing/2014/main" id="{7122E732-E61F-885A-C9E9-77FAE40C54BF}"/>
              </a:ext>
            </a:extLst>
          </p:cNvPr>
          <p:cNvCxnSpPr>
            <a:cxnSpLocks/>
            <a:stCxn id="4" idx="1"/>
            <a:endCxn id="8" idx="3"/>
          </p:cNvCxnSpPr>
          <p:nvPr/>
        </p:nvCxnSpPr>
        <p:spPr>
          <a:xfrm flipH="1" flipV="1">
            <a:off x="628042" y="5027724"/>
            <a:ext cx="6243389" cy="28515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791C6F4-ABF9-301B-4BBB-1F098FBDDDC9}"/>
              </a:ext>
            </a:extLst>
          </p:cNvPr>
          <p:cNvCxnSpPr>
            <a:cxnSpLocks/>
            <a:stCxn id="15" idx="1"/>
            <a:endCxn id="5" idx="0"/>
          </p:cNvCxnSpPr>
          <p:nvPr/>
        </p:nvCxnSpPr>
        <p:spPr>
          <a:xfrm flipH="1">
            <a:off x="3429321" y="2029126"/>
            <a:ext cx="3441270" cy="14811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Diagram 31">
            <a:extLst>
              <a:ext uri="{FF2B5EF4-FFF2-40B4-BE49-F238E27FC236}">
                <a16:creationId xmlns:a16="http://schemas.microsoft.com/office/drawing/2014/main" id="{D38B1B97-8560-91D6-A052-3AFA9B73EDC6}"/>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41793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B9ACF8-A28A-4879-68CA-6275311E6610}"/>
              </a:ext>
            </a:extLst>
          </p:cNvPr>
          <p:cNvPicPr>
            <a:picLocks noChangeAspect="1"/>
          </p:cNvPicPr>
          <p:nvPr/>
        </p:nvPicPr>
        <p:blipFill rotWithShape="1">
          <a:blip r:embed="rId3"/>
          <a:srcRect r="8586" b="14417"/>
          <a:stretch/>
        </p:blipFill>
        <p:spPr>
          <a:xfrm>
            <a:off x="200359" y="1755562"/>
            <a:ext cx="7695319" cy="4345858"/>
          </a:xfrm>
          <a:prstGeom prst="rect">
            <a:avLst/>
          </a:prstGeom>
          <a:ln>
            <a:noFill/>
          </a:ln>
          <a:effectLst>
            <a:outerShdw blurRad="292100" dist="139700" dir="2700000" algn="tl" rotWithShape="0">
              <a:srgbClr val="333333">
                <a:alpha val="65000"/>
              </a:srgbClr>
            </a:outerShdw>
          </a:effectLst>
        </p:spPr>
      </p:pic>
      <p:graphicFrame>
        <p:nvGraphicFramePr>
          <p:cNvPr id="10" name="Diagram 9">
            <a:extLst>
              <a:ext uri="{FF2B5EF4-FFF2-40B4-BE49-F238E27FC236}">
                <a16:creationId xmlns:a16="http://schemas.microsoft.com/office/drawing/2014/main" id="{AEF13EF8-7461-1614-3C26-624673FBC2FD}"/>
              </a:ext>
            </a:extLst>
          </p:cNvPr>
          <p:cNvGraphicFramePr/>
          <p:nvPr>
            <p:extLst>
              <p:ext uri="{D42A27DB-BD31-4B8C-83A1-F6EECF244321}">
                <p14:modId xmlns:p14="http://schemas.microsoft.com/office/powerpoint/2010/main" val="1529984111"/>
              </p:ext>
            </p:extLst>
          </p:nvPr>
        </p:nvGraphicFramePr>
        <p:xfrm>
          <a:off x="8115676" y="1187202"/>
          <a:ext cx="4048018" cy="5824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Straight Arrow Connector 4"/>
          <p:cNvCxnSpPr>
            <a:cxnSpLocks/>
          </p:cNvCxnSpPr>
          <p:nvPr/>
        </p:nvCxnSpPr>
        <p:spPr>
          <a:xfrm flipH="1">
            <a:off x="7397097" y="2228850"/>
            <a:ext cx="718579" cy="103203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6537126" y="4099688"/>
            <a:ext cx="1578550" cy="5261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7397097" y="3057525"/>
            <a:ext cx="718579" cy="80207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Diagram 27">
            <a:extLst>
              <a:ext uri="{FF2B5EF4-FFF2-40B4-BE49-F238E27FC236}">
                <a16:creationId xmlns:a16="http://schemas.microsoft.com/office/drawing/2014/main" id="{1C0EC533-87A2-AF84-C9E7-DCED43CE5056}"/>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9851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1796D5-1B04-117E-75C4-BE124D8604B9}"/>
              </a:ext>
            </a:extLst>
          </p:cNvPr>
          <p:cNvPicPr>
            <a:picLocks noChangeAspect="1"/>
          </p:cNvPicPr>
          <p:nvPr/>
        </p:nvPicPr>
        <p:blipFill>
          <a:blip r:embed="rId2"/>
          <a:stretch>
            <a:fillRect/>
          </a:stretch>
        </p:blipFill>
        <p:spPr>
          <a:xfrm>
            <a:off x="1664280" y="3531104"/>
            <a:ext cx="5079419" cy="139478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770BB18-A2BC-FA11-DD97-FAA0DCE62DAF}"/>
              </a:ext>
            </a:extLst>
          </p:cNvPr>
          <p:cNvPicPr>
            <a:picLocks noChangeAspect="1"/>
          </p:cNvPicPr>
          <p:nvPr/>
        </p:nvPicPr>
        <p:blipFill>
          <a:blip r:embed="rId3"/>
          <a:stretch>
            <a:fillRect/>
          </a:stretch>
        </p:blipFill>
        <p:spPr>
          <a:xfrm>
            <a:off x="1664281" y="1933199"/>
            <a:ext cx="5079419" cy="1495801"/>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7798318" y="3638888"/>
            <a:ext cx="2625655" cy="426358"/>
            <a:chOff x="1205350" y="3810567"/>
            <a:chExt cx="3172415" cy="1280164"/>
          </a:xfrm>
        </p:grpSpPr>
        <p:sp>
          <p:nvSpPr>
            <p:cNvPr id="12" name="Rectangle 11"/>
            <p:cNvSpPr/>
            <p:nvPr/>
          </p:nvSpPr>
          <p:spPr>
            <a:xfrm>
              <a:off x="1205350" y="3810567"/>
              <a:ext cx="3172415" cy="1280164"/>
            </a:xfrm>
            <a:prstGeom prst="rect">
              <a:avLst/>
            </a:prstGeom>
            <a:noFill/>
            <a:ln>
              <a:solidFill>
                <a:srgbClr val="00A99D"/>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TextBox 12"/>
            <p:cNvSpPr txBox="1"/>
            <p:nvPr/>
          </p:nvSpPr>
          <p:spPr>
            <a:xfrm>
              <a:off x="1205350" y="3810567"/>
              <a:ext cx="3172415" cy="1280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ClrTx/>
                <a:buSzTx/>
              </a:pP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Click </a:t>
              </a: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Manage Profile</a:t>
              </a:r>
              <a:endPar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sp>
        <p:nvSpPr>
          <p:cNvPr id="14" name="Rectangle 13" descr="Badge with solid fill"/>
          <p:cNvSpPr/>
          <p:nvPr/>
        </p:nvSpPr>
        <p:spPr>
          <a:xfrm>
            <a:off x="7049780" y="3517770"/>
            <a:ext cx="731520" cy="73152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11" name="Straight Arrow Connector 10"/>
          <p:cNvCxnSpPr>
            <a:cxnSpLocks/>
            <a:stCxn id="20" idx="1"/>
            <a:endCxn id="16" idx="3"/>
          </p:cNvCxnSpPr>
          <p:nvPr/>
        </p:nvCxnSpPr>
        <p:spPr>
          <a:xfrm flipH="1" flipV="1">
            <a:off x="3067050" y="2025958"/>
            <a:ext cx="3982730" cy="1963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4" idx="1"/>
            <a:endCxn id="17" idx="0"/>
          </p:cNvCxnSpPr>
          <p:nvPr/>
        </p:nvCxnSpPr>
        <p:spPr>
          <a:xfrm flipH="1">
            <a:off x="6425933" y="3883530"/>
            <a:ext cx="623847" cy="7555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376093" y="1933199"/>
            <a:ext cx="690957" cy="1855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90529" y="4639032"/>
            <a:ext cx="470807" cy="1623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73AC413-FD24-A900-DF40-99FB9C09AA12}"/>
              </a:ext>
            </a:extLst>
          </p:cNvPr>
          <p:cNvGrpSpPr/>
          <p:nvPr/>
        </p:nvGrpSpPr>
        <p:grpSpPr>
          <a:xfrm>
            <a:off x="7798318" y="1855220"/>
            <a:ext cx="2625655" cy="734168"/>
            <a:chOff x="1752110" y="1034334"/>
            <a:chExt cx="2625655" cy="1183694"/>
          </a:xfrm>
        </p:grpSpPr>
        <p:sp>
          <p:nvSpPr>
            <p:cNvPr id="4" name="Rectangle 3">
              <a:extLst>
                <a:ext uri="{FF2B5EF4-FFF2-40B4-BE49-F238E27FC236}">
                  <a16:creationId xmlns:a16="http://schemas.microsoft.com/office/drawing/2014/main" id="{ED974073-CDFF-7733-A1B6-2922F749B89D}"/>
                </a:ext>
              </a:extLst>
            </p:cNvPr>
            <p:cNvSpPr/>
            <p:nvPr/>
          </p:nvSpPr>
          <p:spPr>
            <a:xfrm>
              <a:off x="1752110" y="1034334"/>
              <a:ext cx="2625655" cy="1183694"/>
            </a:xfrm>
            <a:prstGeom prst="rect">
              <a:avLst/>
            </a:prstGeom>
            <a:noFill/>
            <a:ln>
              <a:solidFill>
                <a:srgbClr val="00A99D"/>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3FF3B098-4656-7B4B-B7AC-BAEA956111EB}"/>
                </a:ext>
              </a:extLst>
            </p:cNvPr>
            <p:cNvSpPr txBox="1"/>
            <p:nvPr/>
          </p:nvSpPr>
          <p:spPr>
            <a:xfrm>
              <a:off x="1752110" y="1034334"/>
              <a:ext cx="2625655" cy="1183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Tx/>
                <a:buSzTx/>
                <a:buFont typeface="+mj-lt"/>
                <a:buNone/>
              </a:pP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Click on “</a:t>
              </a: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PETRONAS Energy Canada Ltd</a:t>
              </a: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from the top ribbon</a:t>
              </a:r>
            </a:p>
          </p:txBody>
        </p:sp>
      </p:grpSp>
      <p:sp>
        <p:nvSpPr>
          <p:cNvPr id="20" name="Rectangle 19" descr="Badge 1 with solid fill">
            <a:extLst>
              <a:ext uri="{FF2B5EF4-FFF2-40B4-BE49-F238E27FC236}">
                <a16:creationId xmlns:a16="http://schemas.microsoft.com/office/drawing/2014/main" id="{03E5B3D7-E717-9A25-BD9F-E27C8AEE0054}"/>
              </a:ext>
            </a:extLst>
          </p:cNvPr>
          <p:cNvSpPr/>
          <p:nvPr/>
        </p:nvSpPr>
        <p:spPr>
          <a:xfrm>
            <a:off x="7049780" y="1855220"/>
            <a:ext cx="748538" cy="734168"/>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30" name="Picture 29">
            <a:extLst>
              <a:ext uri="{FF2B5EF4-FFF2-40B4-BE49-F238E27FC236}">
                <a16:creationId xmlns:a16="http://schemas.microsoft.com/office/drawing/2014/main" id="{5A48571F-BEF1-81B0-9600-D0D6160D30E9}"/>
              </a:ext>
            </a:extLst>
          </p:cNvPr>
          <p:cNvPicPr>
            <a:picLocks noChangeAspect="1"/>
          </p:cNvPicPr>
          <p:nvPr/>
        </p:nvPicPr>
        <p:blipFill>
          <a:blip r:embed="rId8"/>
          <a:stretch>
            <a:fillRect/>
          </a:stretch>
        </p:blipFill>
        <p:spPr>
          <a:xfrm>
            <a:off x="2056719" y="5109115"/>
            <a:ext cx="4458381" cy="1275689"/>
          </a:xfrm>
          <a:prstGeom prst="rect">
            <a:avLst/>
          </a:prstGeom>
          <a:effectLst>
            <a:outerShdw blurRad="50800" dist="38100" dir="2700000" algn="tl" rotWithShape="0">
              <a:prstClr val="black">
                <a:alpha val="40000"/>
              </a:prstClr>
            </a:outerShdw>
          </a:effectLst>
        </p:spPr>
      </p:pic>
      <p:sp>
        <p:nvSpPr>
          <p:cNvPr id="31" name="Rectangle 30">
            <a:extLst>
              <a:ext uri="{FF2B5EF4-FFF2-40B4-BE49-F238E27FC236}">
                <a16:creationId xmlns:a16="http://schemas.microsoft.com/office/drawing/2014/main" id="{E227C898-32DF-5C28-9FB4-187076103D8A}"/>
              </a:ext>
            </a:extLst>
          </p:cNvPr>
          <p:cNvSpPr/>
          <p:nvPr/>
        </p:nvSpPr>
        <p:spPr>
          <a:xfrm>
            <a:off x="2056720" y="5665793"/>
            <a:ext cx="181656" cy="1581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75EACDB-EE4B-D2B9-9C77-E3826C858C4F}"/>
              </a:ext>
            </a:extLst>
          </p:cNvPr>
          <p:cNvSpPr/>
          <p:nvPr/>
        </p:nvSpPr>
        <p:spPr>
          <a:xfrm>
            <a:off x="6055654" y="6153240"/>
            <a:ext cx="459446" cy="2315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250B4785-32B7-458C-F131-1A6103C95F31}"/>
              </a:ext>
            </a:extLst>
          </p:cNvPr>
          <p:cNvGrpSpPr/>
          <p:nvPr/>
        </p:nvGrpSpPr>
        <p:grpSpPr>
          <a:xfrm>
            <a:off x="7798318" y="5162319"/>
            <a:ext cx="2625655" cy="661622"/>
            <a:chOff x="1205350" y="3810567"/>
            <a:chExt cx="3172415" cy="1280164"/>
          </a:xfrm>
        </p:grpSpPr>
        <p:sp>
          <p:nvSpPr>
            <p:cNvPr id="36" name="Rectangle 35">
              <a:extLst>
                <a:ext uri="{FF2B5EF4-FFF2-40B4-BE49-F238E27FC236}">
                  <a16:creationId xmlns:a16="http://schemas.microsoft.com/office/drawing/2014/main" id="{D5F22E48-2F79-4FA6-082E-B8361F7263FF}"/>
                </a:ext>
              </a:extLst>
            </p:cNvPr>
            <p:cNvSpPr/>
            <p:nvPr/>
          </p:nvSpPr>
          <p:spPr>
            <a:xfrm>
              <a:off x="1205350" y="3810567"/>
              <a:ext cx="3172415" cy="1280164"/>
            </a:xfrm>
            <a:prstGeom prst="rect">
              <a:avLst/>
            </a:prstGeom>
            <a:noFill/>
            <a:ln>
              <a:solidFill>
                <a:srgbClr val="00A99D"/>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TextBox 36">
              <a:extLst>
                <a:ext uri="{FF2B5EF4-FFF2-40B4-BE49-F238E27FC236}">
                  <a16:creationId xmlns:a16="http://schemas.microsoft.com/office/drawing/2014/main" id="{2A66B540-6BCB-9FE8-4852-AA76FC29122F}"/>
                </a:ext>
              </a:extLst>
            </p:cNvPr>
            <p:cNvSpPr txBox="1"/>
            <p:nvPr/>
          </p:nvSpPr>
          <p:spPr>
            <a:xfrm>
              <a:off x="1205350" y="3810567"/>
              <a:ext cx="3172415" cy="1280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ClrTx/>
                <a:buSzTx/>
              </a:pPr>
              <a:r>
                <a:rPr kumimoji="0" lang="en-US"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Review and Accept GEP’s </a:t>
              </a: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Privacy Policy</a:t>
              </a:r>
            </a:p>
          </p:txBody>
        </p:sp>
      </p:grpSp>
      <p:cxnSp>
        <p:nvCxnSpPr>
          <p:cNvPr id="38" name="Straight Arrow Connector 37">
            <a:extLst>
              <a:ext uri="{FF2B5EF4-FFF2-40B4-BE49-F238E27FC236}">
                <a16:creationId xmlns:a16="http://schemas.microsoft.com/office/drawing/2014/main" id="{D3CE5477-56EA-B846-E18C-830912873E50}"/>
              </a:ext>
            </a:extLst>
          </p:cNvPr>
          <p:cNvCxnSpPr>
            <a:cxnSpLocks/>
            <a:stCxn id="39" idx="1"/>
          </p:cNvCxnSpPr>
          <p:nvPr/>
        </p:nvCxnSpPr>
        <p:spPr>
          <a:xfrm flipH="1">
            <a:off x="6231587" y="5474874"/>
            <a:ext cx="815586" cy="6783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descr="Badge 3 with solid fill">
            <a:extLst>
              <a:ext uri="{FF2B5EF4-FFF2-40B4-BE49-F238E27FC236}">
                <a16:creationId xmlns:a16="http://schemas.microsoft.com/office/drawing/2014/main" id="{D72CF510-1B1C-67AC-842D-1664ABFD667B}"/>
              </a:ext>
            </a:extLst>
          </p:cNvPr>
          <p:cNvSpPr/>
          <p:nvPr/>
        </p:nvSpPr>
        <p:spPr>
          <a:xfrm>
            <a:off x="7047173" y="5109114"/>
            <a:ext cx="731520" cy="73152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41" name="Straight Arrow Connector 40">
            <a:extLst>
              <a:ext uri="{FF2B5EF4-FFF2-40B4-BE49-F238E27FC236}">
                <a16:creationId xmlns:a16="http://schemas.microsoft.com/office/drawing/2014/main" id="{635CBB0C-D4DF-421F-BDEF-644DFF9C9DF7}"/>
              </a:ext>
            </a:extLst>
          </p:cNvPr>
          <p:cNvCxnSpPr>
            <a:cxnSpLocks/>
            <a:stCxn id="39" idx="1"/>
            <a:endCxn id="31" idx="3"/>
          </p:cNvCxnSpPr>
          <p:nvPr/>
        </p:nvCxnSpPr>
        <p:spPr>
          <a:xfrm flipH="1">
            <a:off x="2238376" y="5474874"/>
            <a:ext cx="4808797" cy="26999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4" name="Diagram 43">
            <a:extLst>
              <a:ext uri="{FF2B5EF4-FFF2-40B4-BE49-F238E27FC236}">
                <a16:creationId xmlns:a16="http://schemas.microsoft.com/office/drawing/2014/main" id="{6867AA61-B346-93C8-177F-2CC6B30E1B68}"/>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67219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272" y="1903219"/>
            <a:ext cx="3394879" cy="2028825"/>
          </a:xfrm>
          <a:prstGeom prst="rect">
            <a:avLst/>
          </a:prstGeom>
          <a:ln>
            <a:solidFill>
              <a:srgbClr val="21A0A0"/>
            </a:solidFill>
          </a:ln>
        </p:spPr>
        <p:txBody>
          <a:bodyPr wrap="square">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In the Basic Details section, please review/edit/enter details for the following fields:</a:t>
            </a:r>
          </a:p>
          <a:p>
            <a:pPr marL="285750" marR="0" lvl="0" indent="-285750">
              <a:lnSpc>
                <a:spcPct val="107000"/>
              </a:lnSpc>
              <a:spcBef>
                <a:spcPts val="0"/>
              </a:spcBef>
              <a:spcAft>
                <a:spcPts val="0"/>
              </a:spcAft>
              <a:buFont typeface="Arial" panose="020B0604020202020204" pitchFamily="34" charset="0"/>
              <a:buChar char="•"/>
            </a:pPr>
            <a:r>
              <a:rPr lang="en-US" sz="1400">
                <a:latin typeface="Calibri" panose="020F0502020204030204" pitchFamily="34" charset="0"/>
                <a:ea typeface="Calibri" panose="020F0502020204030204" pitchFamily="34" charset="0"/>
                <a:cs typeface="Times New Roman" panose="02020603050405020304" pitchFamily="18" charset="0"/>
              </a:rPr>
              <a:t>Supplier Legal Name </a:t>
            </a:r>
            <a:r>
              <a:rPr lang="en-US" sz="140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400">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r>
              <a:rPr lang="en-US" sz="1400">
                <a:latin typeface="Calibri" panose="020F0502020204030204" pitchFamily="34" charset="0"/>
                <a:ea typeface="Calibri" panose="020F0502020204030204" pitchFamily="34" charset="0"/>
                <a:cs typeface="Times New Roman" panose="02020603050405020304" pitchFamily="18" charset="0"/>
              </a:rPr>
              <a:t>Parent Company Identification Type</a:t>
            </a:r>
          </a:p>
          <a:p>
            <a:pPr marL="285750" marR="0" lvl="0" indent="-285750">
              <a:lnSpc>
                <a:spcPct val="107000"/>
              </a:lnSpc>
              <a:spcBef>
                <a:spcPts val="0"/>
              </a:spcBef>
              <a:spcAft>
                <a:spcPts val="0"/>
              </a:spcAft>
              <a:buFont typeface="Arial" panose="020B0604020202020204" pitchFamily="34" charset="0"/>
              <a:buChar char="•"/>
            </a:pPr>
            <a:r>
              <a:rPr lang="en-US" sz="1400">
                <a:latin typeface="Calibri" panose="020F0502020204030204" pitchFamily="34" charset="0"/>
                <a:ea typeface="Calibri" panose="020F0502020204030204" pitchFamily="34" charset="0"/>
                <a:cs typeface="Times New Roman" panose="02020603050405020304" pitchFamily="18" charset="0"/>
              </a:rPr>
              <a:t>Parent Company Name</a:t>
            </a:r>
          </a:p>
          <a:p>
            <a:pPr marL="285750" marR="0" lvl="0" indent="-285750">
              <a:lnSpc>
                <a:spcPct val="107000"/>
              </a:lnSpc>
              <a:spcBef>
                <a:spcPts val="0"/>
              </a:spcBef>
              <a:spcAft>
                <a:spcPts val="0"/>
              </a:spcAft>
              <a:buFont typeface="Arial" panose="020B0604020202020204" pitchFamily="34" charset="0"/>
              <a:buChar char="•"/>
            </a:pPr>
            <a:r>
              <a:rPr lang="en-US" sz="1400">
                <a:latin typeface="Calibri" panose="020F0502020204030204" pitchFamily="34" charset="0"/>
                <a:ea typeface="Calibri" panose="020F0502020204030204" pitchFamily="34" charset="0"/>
                <a:cs typeface="Times New Roman" panose="02020603050405020304" pitchFamily="18" charset="0"/>
              </a:rPr>
              <a:t>Formally Known As </a:t>
            </a:r>
          </a:p>
          <a:p>
            <a:pPr marL="285750" marR="0" lvl="0" indent="-285750">
              <a:lnSpc>
                <a:spcPct val="107000"/>
              </a:lnSpc>
              <a:spcBef>
                <a:spcPts val="0"/>
              </a:spcBef>
              <a:spcAft>
                <a:spcPts val="0"/>
              </a:spcAft>
              <a:buFont typeface="Arial" panose="020B0604020202020204" pitchFamily="34" charset="0"/>
              <a:buChar char="•"/>
            </a:pPr>
            <a:r>
              <a:rPr lang="en-US" sz="1400">
                <a:latin typeface="Calibri" panose="020F0502020204030204" pitchFamily="34" charset="0"/>
                <a:ea typeface="Calibri" panose="020F0502020204030204" pitchFamily="34" charset="0"/>
                <a:cs typeface="Times New Roman" panose="02020603050405020304" pitchFamily="18" charset="0"/>
              </a:rPr>
              <a:t>Region </a:t>
            </a:r>
            <a:r>
              <a:rPr lang="en-US" sz="14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400">
                <a:latin typeface="Calibri" panose="020F0502020204030204" pitchFamily="34" charset="0"/>
                <a:ea typeface="Calibri" panose="020F0502020204030204" pitchFamily="34" charset="0"/>
                <a:cs typeface="Times New Roman" panose="02020603050405020304" pitchFamily="18" charset="0"/>
              </a:rPr>
              <a:t>(update only if needed)</a:t>
            </a:r>
            <a:endParaRPr lang="en-US" sz="1400" strike="sngStrik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descr="Badge 1 with solid fill"/>
          <p:cNvSpPr/>
          <p:nvPr/>
        </p:nvSpPr>
        <p:spPr>
          <a:xfrm>
            <a:off x="7612352" y="1903219"/>
            <a:ext cx="744140" cy="72776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21">
            <a:extLst>
              <a:ext uri="{FF2B5EF4-FFF2-40B4-BE49-F238E27FC236}">
                <a16:creationId xmlns:a16="http://schemas.microsoft.com/office/drawing/2014/main" id="{87AF65A0-FC83-F6C0-F90E-8DB15375E409}"/>
              </a:ext>
            </a:extLst>
          </p:cNvPr>
          <p:cNvSpPr>
            <a:spLocks noChangeArrowheads="1"/>
          </p:cNvSpPr>
          <p:nvPr/>
        </p:nvSpPr>
        <p:spPr bwMode="auto">
          <a:xfrm>
            <a:off x="8382272" y="4146658"/>
            <a:ext cx="3394879" cy="1169551"/>
          </a:xfrm>
          <a:prstGeom prst="rect">
            <a:avLst/>
          </a:prstGeom>
          <a:noFill/>
          <a:ln w="9525">
            <a:solidFill>
              <a:srgbClr val="21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rPr>
              <a:t>Tip</a:t>
            </a:r>
            <a:r>
              <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rPr>
              <a:t>: By clicking the </a:t>
            </a:r>
            <a:r>
              <a:rPr kumimoji="0" lang="en-US" alt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rPr>
              <a:t>SAVE</a:t>
            </a:r>
            <a:r>
              <a:rPr kumimoji="0" lang="en-US" altLang="en-US" sz="1400" b="0" i="0" u="none" strike="noStrike" cap="none" normalizeH="0">
                <a:ln>
                  <a:noFill/>
                </a:ln>
                <a:solidFill>
                  <a:schemeClr val="tx1"/>
                </a:solidFill>
                <a:effectLst/>
                <a:latin typeface="Calibri" panose="020F0502020204030204" pitchFamily="34" charset="0"/>
                <a:cs typeface="Calibri" panose="020F0502020204030204" pitchFamily="34" charset="0"/>
              </a:rPr>
              <a:t> button after each section, not only do </a:t>
            </a:r>
            <a:r>
              <a:rPr kumimoji="0" lang="en-US" altLang="en-US" sz="1400" b="0" i="0" u="none" strike="noStrike" cap="none" normalizeH="0">
                <a:ln>
                  <a:noFill/>
                </a:ln>
                <a:effectLst/>
                <a:latin typeface="Calibri" panose="020F0502020204030204" pitchFamily="34" charset="0"/>
                <a:cs typeface="Calibri" panose="020F0502020204030204" pitchFamily="34" charset="0"/>
              </a:rPr>
              <a:t>you validate th</a:t>
            </a:r>
            <a:r>
              <a:rPr lang="en-US" altLang="en-US" sz="1400">
                <a:latin typeface="Calibri" panose="020F0502020204030204" pitchFamily="34" charset="0"/>
                <a:cs typeface="Calibri" panose="020F0502020204030204" pitchFamily="34" charset="0"/>
              </a:rPr>
              <a:t>at you have reviewed or entered the required fields, but it also improves the performance of the GEP Portal.</a:t>
            </a:r>
            <a:endParaRPr kumimoji="0" lang="en-US" altLang="en-US" sz="1400" b="0" i="0" u="none" strike="noStrike" cap="none" normalizeH="0" baseline="0">
              <a:ln>
                <a:noFill/>
              </a:ln>
              <a:effectLst/>
              <a:latin typeface="Calibri" panose="020F0502020204030204" pitchFamily="34" charset="0"/>
              <a:cs typeface="Calibri" panose="020F0502020204030204" pitchFamily="34" charset="0"/>
            </a:endParaRPr>
          </a:p>
        </p:txBody>
      </p:sp>
      <p:sp>
        <p:nvSpPr>
          <p:cNvPr id="9" name="Rectangle 8" descr="Postit Notes with solid fill">
            <a:extLst>
              <a:ext uri="{FF2B5EF4-FFF2-40B4-BE49-F238E27FC236}">
                <a16:creationId xmlns:a16="http://schemas.microsoft.com/office/drawing/2014/main" id="{516630D7-2811-E2E1-BFA4-FDBD19DD25BD}"/>
              </a:ext>
            </a:extLst>
          </p:cNvPr>
          <p:cNvSpPr/>
          <p:nvPr/>
        </p:nvSpPr>
        <p:spPr>
          <a:xfrm>
            <a:off x="7421914" y="4132616"/>
            <a:ext cx="893681" cy="81984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1" name="Picture 10">
            <a:extLst>
              <a:ext uri="{FF2B5EF4-FFF2-40B4-BE49-F238E27FC236}">
                <a16:creationId xmlns:a16="http://schemas.microsoft.com/office/drawing/2014/main" id="{5B48540D-CFF7-484C-87E3-E6FE9AE9063D}"/>
              </a:ext>
            </a:extLst>
          </p:cNvPr>
          <p:cNvPicPr>
            <a:picLocks noChangeAspect="1"/>
          </p:cNvPicPr>
          <p:nvPr/>
        </p:nvPicPr>
        <p:blipFill>
          <a:blip r:embed="rId6"/>
          <a:stretch>
            <a:fillRect/>
          </a:stretch>
        </p:blipFill>
        <p:spPr>
          <a:xfrm>
            <a:off x="314255" y="1717766"/>
            <a:ext cx="6446468" cy="3881744"/>
          </a:xfrm>
          <a:prstGeom prst="rect">
            <a:avLst/>
          </a:prstGeom>
        </p:spPr>
      </p:pic>
      <p:sp>
        <p:nvSpPr>
          <p:cNvPr id="10" name="Rectangle 9">
            <a:extLst>
              <a:ext uri="{FF2B5EF4-FFF2-40B4-BE49-F238E27FC236}">
                <a16:creationId xmlns:a16="http://schemas.microsoft.com/office/drawing/2014/main" id="{490E51DE-214A-D5C4-514B-7E3634A065FB}"/>
              </a:ext>
            </a:extLst>
          </p:cNvPr>
          <p:cNvSpPr/>
          <p:nvPr/>
        </p:nvSpPr>
        <p:spPr>
          <a:xfrm>
            <a:off x="6202890" y="5316209"/>
            <a:ext cx="514350" cy="32266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152E0E5-1BEC-4157-47C0-35FA6B459C60}"/>
              </a:ext>
            </a:extLst>
          </p:cNvPr>
          <p:cNvCxnSpPr>
            <a:cxnSpLocks/>
            <a:stCxn id="5" idx="1"/>
            <a:endCxn id="13" idx="3"/>
          </p:cNvCxnSpPr>
          <p:nvPr/>
        </p:nvCxnSpPr>
        <p:spPr>
          <a:xfrm flipH="1">
            <a:off x="3099432" y="2267099"/>
            <a:ext cx="4512920" cy="49228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AB42B90-9742-38A2-DEC1-1D4E8ECC822C}"/>
              </a:ext>
            </a:extLst>
          </p:cNvPr>
          <p:cNvSpPr/>
          <p:nvPr/>
        </p:nvSpPr>
        <p:spPr>
          <a:xfrm>
            <a:off x="2084625" y="2661215"/>
            <a:ext cx="1014807" cy="1963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1">
            <a:extLst>
              <a:ext uri="{FF2B5EF4-FFF2-40B4-BE49-F238E27FC236}">
                <a16:creationId xmlns:a16="http://schemas.microsoft.com/office/drawing/2014/main" id="{43D497E2-24A5-329C-5667-52EE96CF464C}"/>
              </a:ext>
            </a:extLst>
          </p:cNvPr>
          <p:cNvSpPr>
            <a:spLocks noChangeArrowheads="1"/>
          </p:cNvSpPr>
          <p:nvPr/>
        </p:nvSpPr>
        <p:spPr bwMode="auto">
          <a:xfrm>
            <a:off x="2763184" y="5737267"/>
            <a:ext cx="5066365" cy="738664"/>
          </a:xfrm>
          <a:prstGeom prst="rect">
            <a:avLst/>
          </a:prstGeom>
          <a:noFill/>
          <a:ln w="9525">
            <a:solidFill>
              <a:srgbClr val="21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400" b="1" i="0" u="none" strike="noStrike" cap="none" normalizeH="0" baseline="0">
                <a:ln>
                  <a:noFill/>
                </a:ln>
                <a:effectLst/>
                <a:latin typeface="Calibri"/>
                <a:ea typeface="Calibri"/>
                <a:cs typeface="Calibri"/>
              </a:rPr>
              <a:t>Tip</a:t>
            </a:r>
            <a:r>
              <a:rPr kumimoji="0" lang="en-US" altLang="en-US" sz="1400" b="0" i="0" u="none" strike="noStrike" cap="none" normalizeH="0" baseline="0">
                <a:ln>
                  <a:noFill/>
                </a:ln>
                <a:effectLst/>
                <a:latin typeface="Calibri"/>
                <a:ea typeface="Calibri"/>
                <a:cs typeface="Calibri"/>
              </a:rPr>
              <a:t>: Mandatory information is denoted by </a:t>
            </a:r>
            <a:r>
              <a:rPr kumimoji="0" lang="en-US" altLang="en-US" sz="1400" b="0" i="0" u="none" strike="noStrike" cap="none" normalizeH="0" baseline="0">
                <a:ln>
                  <a:noFill/>
                </a:ln>
                <a:solidFill>
                  <a:srgbClr val="FF0000"/>
                </a:solidFill>
                <a:effectLst/>
                <a:latin typeface="Calibri"/>
                <a:ea typeface="Calibri"/>
                <a:cs typeface="Calibri"/>
              </a:rPr>
              <a:t>RED TEXT</a:t>
            </a:r>
            <a:r>
              <a:rPr kumimoji="0" lang="en-US" altLang="en-US" sz="1400" b="0" i="0" u="none" strike="noStrike" cap="none" normalizeH="0" baseline="0">
                <a:ln>
                  <a:noFill/>
                </a:ln>
                <a:effectLst/>
                <a:latin typeface="Calibri"/>
                <a:ea typeface="Calibri"/>
                <a:cs typeface="Calibri"/>
              </a:rPr>
              <a:t>, a red </a:t>
            </a:r>
            <a:r>
              <a:rPr lang="en-US" altLang="en-US" sz="1400">
                <a:latin typeface="Calibri"/>
                <a:ea typeface="Calibri"/>
                <a:cs typeface="Calibri"/>
              </a:rPr>
              <a:t>asterisk</a:t>
            </a:r>
            <a:r>
              <a:rPr kumimoji="0" lang="en-US" altLang="en-US" sz="1400" b="0" i="0" u="none" strike="noStrike" cap="none" normalizeH="0" baseline="0">
                <a:ln>
                  <a:noFill/>
                </a:ln>
                <a:solidFill>
                  <a:srgbClr val="FF0000"/>
                </a:solidFill>
                <a:effectLst/>
                <a:latin typeface="Calibri"/>
                <a:ea typeface="Calibri"/>
                <a:cs typeface="Calibri"/>
              </a:rPr>
              <a:t>*</a:t>
            </a:r>
            <a:r>
              <a:rPr kumimoji="0" lang="en-US" altLang="en-US" sz="1400" b="0" i="0" u="none" strike="noStrike" cap="none" normalizeH="0" baseline="0">
                <a:ln>
                  <a:noFill/>
                </a:ln>
                <a:effectLst/>
                <a:latin typeface="Calibri"/>
                <a:ea typeface="Calibri"/>
                <a:cs typeface="Calibri"/>
              </a:rPr>
              <a:t> next to the field name, or a red triangle</a:t>
            </a:r>
            <a:r>
              <a:rPr lang="en-US" altLang="en-US" sz="1400">
                <a:latin typeface="Calibri"/>
                <a:ea typeface="Calibri"/>
                <a:cs typeface="Calibri"/>
              </a:rPr>
              <a:t>      </a:t>
            </a:r>
            <a:r>
              <a:rPr kumimoji="0" lang="en-US" altLang="en-US" sz="1400" b="0" i="0" u="none" strike="noStrike" cap="none" normalizeH="0" baseline="0">
                <a:ln>
                  <a:noFill/>
                </a:ln>
                <a:effectLst/>
                <a:latin typeface="Calibri"/>
                <a:ea typeface="Calibri"/>
                <a:cs typeface="Calibri"/>
              </a:rPr>
              <a:t> next to the section name</a:t>
            </a:r>
            <a:r>
              <a:rPr lang="en-US" altLang="en-US" sz="1400">
                <a:latin typeface="Calibri"/>
                <a:ea typeface="Calibri"/>
                <a:cs typeface="Calibri"/>
              </a:rPr>
              <a:t>.</a:t>
            </a:r>
            <a:endParaRPr kumimoji="0" lang="en-US" altLang="en-US" sz="1400" b="0" i="0" u="none" strike="noStrike" cap="none" normalizeH="0" baseline="0">
              <a:ln>
                <a:noFill/>
              </a:ln>
              <a:effectLst/>
              <a:latin typeface="Calibri"/>
              <a:ea typeface="Calibri"/>
              <a:cs typeface="Calibri"/>
            </a:endParaRPr>
          </a:p>
        </p:txBody>
      </p:sp>
      <p:sp>
        <p:nvSpPr>
          <p:cNvPr id="17" name="Rectangle 16" descr="Postit Notes with solid fill">
            <a:extLst>
              <a:ext uri="{FF2B5EF4-FFF2-40B4-BE49-F238E27FC236}">
                <a16:creationId xmlns:a16="http://schemas.microsoft.com/office/drawing/2014/main" id="{59C43DE8-74FA-746C-8D1C-9397F480FF2B}"/>
              </a:ext>
            </a:extLst>
          </p:cNvPr>
          <p:cNvSpPr/>
          <p:nvPr/>
        </p:nvSpPr>
        <p:spPr>
          <a:xfrm>
            <a:off x="1828800" y="5656082"/>
            <a:ext cx="893681" cy="81984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9" name="Picture 18">
            <a:extLst>
              <a:ext uri="{FF2B5EF4-FFF2-40B4-BE49-F238E27FC236}">
                <a16:creationId xmlns:a16="http://schemas.microsoft.com/office/drawing/2014/main" id="{CCE865CE-775E-A015-2DCC-E56405706ACA}"/>
              </a:ext>
            </a:extLst>
          </p:cNvPr>
          <p:cNvPicPr>
            <a:picLocks noChangeAspect="1"/>
          </p:cNvPicPr>
          <p:nvPr/>
        </p:nvPicPr>
        <p:blipFill>
          <a:blip r:embed="rId7"/>
          <a:stretch>
            <a:fillRect/>
          </a:stretch>
        </p:blipFill>
        <p:spPr>
          <a:xfrm>
            <a:off x="5755861" y="6026786"/>
            <a:ext cx="171474" cy="181000"/>
          </a:xfrm>
          <a:prstGeom prst="rect">
            <a:avLst/>
          </a:prstGeom>
        </p:spPr>
      </p:pic>
      <p:cxnSp>
        <p:nvCxnSpPr>
          <p:cNvPr id="20" name="Straight Arrow Connector 19">
            <a:extLst>
              <a:ext uri="{FF2B5EF4-FFF2-40B4-BE49-F238E27FC236}">
                <a16:creationId xmlns:a16="http://schemas.microsoft.com/office/drawing/2014/main" id="{8FC172A4-BAC1-9E86-C596-D19CB565996A}"/>
              </a:ext>
            </a:extLst>
          </p:cNvPr>
          <p:cNvCxnSpPr>
            <a:cxnSpLocks/>
            <a:stCxn id="17" idx="0"/>
          </p:cNvCxnSpPr>
          <p:nvPr/>
        </p:nvCxnSpPr>
        <p:spPr>
          <a:xfrm flipH="1" flipV="1">
            <a:off x="1935804" y="4046706"/>
            <a:ext cx="339837" cy="16093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309435F-F2EF-0C82-3F8F-66061841EBDC}"/>
              </a:ext>
            </a:extLst>
          </p:cNvPr>
          <p:cNvCxnSpPr>
            <a:cxnSpLocks/>
            <a:stCxn id="17" idx="0"/>
          </p:cNvCxnSpPr>
          <p:nvPr/>
        </p:nvCxnSpPr>
        <p:spPr>
          <a:xfrm flipV="1">
            <a:off x="2275641" y="5189585"/>
            <a:ext cx="840228" cy="4664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C3A266F-4764-07D3-0D54-AC81566B009A}"/>
              </a:ext>
            </a:extLst>
          </p:cNvPr>
          <p:cNvCxnSpPr>
            <a:cxnSpLocks/>
            <a:stCxn id="17" idx="0"/>
          </p:cNvCxnSpPr>
          <p:nvPr/>
        </p:nvCxnSpPr>
        <p:spPr>
          <a:xfrm flipV="1">
            <a:off x="2275641" y="3429000"/>
            <a:ext cx="1539660" cy="222708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E5DEB15-E3EE-5363-1C77-5F1E37F03300}"/>
              </a:ext>
            </a:extLst>
          </p:cNvPr>
          <p:cNvSpPr txBox="1"/>
          <p:nvPr/>
        </p:nvSpPr>
        <p:spPr>
          <a:xfrm>
            <a:off x="10166855" y="986209"/>
            <a:ext cx="3421779" cy="769441"/>
          </a:xfrm>
          <a:prstGeom prst="rect">
            <a:avLst/>
          </a:prstGeom>
          <a:noFill/>
        </p:spPr>
        <p:txBody>
          <a:bodyPr wrap="square">
            <a:spAutoFit/>
          </a:bodyPr>
          <a:lstStyle/>
          <a:p>
            <a:pPr marL="174625" indent="-174625">
              <a:buFont typeface="Wingdings" panose="05000000000000000000" pitchFamily="2" charset="2"/>
              <a:buChar char="ü"/>
            </a:pPr>
            <a:r>
              <a:rPr lang="en-US" sz="1100">
                <a:highlight>
                  <a:srgbClr val="FFFF00"/>
                </a:highlight>
              </a:rPr>
              <a:t>Basic Details</a:t>
            </a:r>
          </a:p>
          <a:p>
            <a:pPr marL="174625" indent="-174625">
              <a:buFont typeface="Arial" panose="020B0604020202020204" pitchFamily="34" charset="0"/>
              <a:buChar char="•"/>
            </a:pPr>
            <a:r>
              <a:rPr lang="en-US" sz="1100"/>
              <a:t>Identification Information</a:t>
            </a:r>
          </a:p>
          <a:p>
            <a:pPr marL="174625" lvl="0" indent="-174625">
              <a:buFont typeface="Arial" panose="020B0604020202020204" pitchFamily="34" charset="0"/>
              <a:buChar char="•"/>
            </a:pPr>
            <a:r>
              <a:rPr lang="en-US" sz="1100"/>
              <a:t>Location Information</a:t>
            </a:r>
          </a:p>
          <a:p>
            <a:pPr marL="174625" lvl="0" indent="-174625">
              <a:buFont typeface="Arial" panose="020B0604020202020204" pitchFamily="34" charset="0"/>
              <a:buChar char="•"/>
            </a:pPr>
            <a:r>
              <a:rPr lang="en-US" sz="1100"/>
              <a:t>Contacts</a:t>
            </a:r>
          </a:p>
        </p:txBody>
      </p:sp>
      <p:graphicFrame>
        <p:nvGraphicFramePr>
          <p:cNvPr id="40" name="Diagram 39">
            <a:extLst>
              <a:ext uri="{FF2B5EF4-FFF2-40B4-BE49-F238E27FC236}">
                <a16:creationId xmlns:a16="http://schemas.microsoft.com/office/drawing/2014/main" id="{3F0C3F78-AF89-A92D-FAF3-CC6E409F873F}"/>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2538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9A6637-C1AB-5100-22D5-C6C47553BEF9}"/>
              </a:ext>
            </a:extLst>
          </p:cNvPr>
          <p:cNvPicPr>
            <a:picLocks noChangeAspect="1"/>
          </p:cNvPicPr>
          <p:nvPr/>
        </p:nvPicPr>
        <p:blipFill>
          <a:blip r:embed="rId2"/>
          <a:stretch>
            <a:fillRect/>
          </a:stretch>
        </p:blipFill>
        <p:spPr>
          <a:xfrm>
            <a:off x="206776" y="1581149"/>
            <a:ext cx="6675725" cy="4029075"/>
          </a:xfrm>
          <a:prstGeom prst="rect">
            <a:avLst/>
          </a:prstGeom>
        </p:spPr>
      </p:pic>
      <p:sp>
        <p:nvSpPr>
          <p:cNvPr id="11" name="Rectangle 10"/>
          <p:cNvSpPr/>
          <p:nvPr/>
        </p:nvSpPr>
        <p:spPr>
          <a:xfrm>
            <a:off x="8268043" y="5592142"/>
            <a:ext cx="3842095" cy="312650"/>
          </a:xfrm>
          <a:prstGeom prst="rect">
            <a:avLst/>
          </a:prstGeom>
          <a:ln>
            <a:solidFill>
              <a:srgbClr val="21A0A0"/>
            </a:solidFill>
          </a:ln>
        </p:spPr>
        <p:txBody>
          <a:bodyPr wrap="square">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Click the </a:t>
            </a:r>
            <a:r>
              <a:rPr lang="en-US" sz="1400" b="1">
                <a:latin typeface="Calibri" panose="020F0502020204030204" pitchFamily="34" charset="0"/>
                <a:ea typeface="Calibri" panose="020F0502020204030204" pitchFamily="34" charset="0"/>
                <a:cs typeface="Times New Roman" panose="02020603050405020304" pitchFamily="18" charset="0"/>
              </a:rPr>
              <a:t>SAVE </a:t>
            </a:r>
            <a:r>
              <a:rPr lang="en-US" sz="1400">
                <a:latin typeface="Calibri" panose="020F0502020204030204" pitchFamily="34" charset="0"/>
                <a:ea typeface="Calibri" panose="020F0502020204030204" pitchFamily="34" charset="0"/>
                <a:cs typeface="Times New Roman" panose="02020603050405020304" pitchFamily="18" charset="0"/>
              </a:rPr>
              <a:t>button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descr="Badge 1 with solid fill"/>
          <p:cNvSpPr/>
          <p:nvPr/>
        </p:nvSpPr>
        <p:spPr>
          <a:xfrm>
            <a:off x="7516927" y="1754732"/>
            <a:ext cx="731520" cy="7315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extBox 13"/>
          <p:cNvSpPr txBox="1"/>
          <p:nvPr/>
        </p:nvSpPr>
        <p:spPr>
          <a:xfrm>
            <a:off x="488665" y="5720476"/>
            <a:ext cx="6995257" cy="771587"/>
          </a:xfrm>
          <a:prstGeom prst="rect">
            <a:avLst/>
          </a:prstGeom>
          <a:ln>
            <a:solidFill>
              <a:srgbClr val="21A0A0"/>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400" b="1" kern="1200">
                <a:solidFill>
                  <a:schemeClr val="tx1"/>
                </a:solidFill>
                <a:latin typeface="Calibri" panose="020F0502020204030204" pitchFamily="34" charset="0"/>
                <a:cs typeface="Calibri" panose="020F0502020204030204" pitchFamily="34" charset="0"/>
              </a:rPr>
              <a:t>IMPORTANT</a:t>
            </a:r>
            <a:r>
              <a:rPr lang="en-US" sz="1400" kern="1200">
                <a:solidFill>
                  <a:schemeClr val="tx1"/>
                </a:solidFill>
                <a:latin typeface="Calibri" panose="020F0502020204030204" pitchFamily="34" charset="0"/>
                <a:cs typeface="Calibri" panose="020F0502020204030204" pitchFamily="34" charset="0"/>
              </a:rPr>
              <a:t>:  </a:t>
            </a:r>
            <a:r>
              <a:rPr lang="en-US" sz="1400">
                <a:solidFill>
                  <a:schemeClr val="tx1"/>
                </a:solidFill>
                <a:latin typeface="Calibri" panose="020F0502020204030204" pitchFamily="34" charset="0"/>
                <a:ea typeface="Calibri" panose="020F0502020204030204" pitchFamily="34" charset="0"/>
                <a:cs typeface="Times New Roman" panose="02020603050405020304" pitchFamily="18" charset="0"/>
              </a:rPr>
              <a:t>If you enter a GST number or DUNS ID that </a:t>
            </a:r>
            <a:r>
              <a:rPr lang="en-US" sz="1400" i="1">
                <a:solidFill>
                  <a:schemeClr val="tx1"/>
                </a:solidFill>
                <a:latin typeface="Calibri" panose="020F0502020204030204" pitchFamily="34" charset="0"/>
                <a:ea typeface="Calibri" panose="020F0502020204030204" pitchFamily="34" charset="0"/>
                <a:cs typeface="Times New Roman" panose="02020603050405020304" pitchFamily="18" charset="0"/>
              </a:rPr>
              <a:t>already exists in the GEP network</a:t>
            </a:r>
            <a:r>
              <a:rPr lang="en-US" sz="1400">
                <a:solidFill>
                  <a:schemeClr val="tx1"/>
                </a:solidFill>
                <a:latin typeface="Calibri" panose="020F0502020204030204" pitchFamily="34" charset="0"/>
                <a:ea typeface="Calibri" panose="020F0502020204030204" pitchFamily="34" charset="0"/>
                <a:cs typeface="Times New Roman" panose="02020603050405020304" pitchFamily="18" charset="0"/>
              </a:rPr>
              <a:t>, your company is already registered with GEP. In this scenario, contact </a:t>
            </a:r>
            <a:r>
              <a:rPr lang="en-US" sz="140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5"/>
              </a:rPr>
              <a:t>support@gep.com</a:t>
            </a:r>
            <a:r>
              <a:rPr lang="en-US" sz="1400">
                <a:solidFill>
                  <a:schemeClr val="tx1"/>
                </a:solidFill>
                <a:latin typeface="Calibri" panose="020F0502020204030204" pitchFamily="34" charset="0"/>
                <a:ea typeface="Calibri" panose="020F0502020204030204" pitchFamily="34" charset="0"/>
                <a:cs typeface="Times New Roman" panose="02020603050405020304" pitchFamily="18" charset="0"/>
              </a:rPr>
              <a:t>. They will contact your company administrator and ensure the PECL invitation is tied to your existing company profile. </a:t>
            </a:r>
          </a:p>
        </p:txBody>
      </p:sp>
      <p:sp>
        <p:nvSpPr>
          <p:cNvPr id="15" name="Rectangle 14" descr="Exclamation mark with solid fill"/>
          <p:cNvSpPr/>
          <p:nvPr/>
        </p:nvSpPr>
        <p:spPr>
          <a:xfrm>
            <a:off x="-165869" y="5748467"/>
            <a:ext cx="825984" cy="684660"/>
          </a:xfrm>
          <a:prstGeom prst="rect">
            <a:avLst/>
          </a:prstGeom>
          <a:blipFill>
            <a:blip r:embed="rId6">
              <a:extLst>
                <a:ext uri="{96DAC541-7B7A-43D3-8B79-37D633B846F1}">
                  <asvg:svgBlip xmlns:asvg="http://schemas.microsoft.com/office/drawing/2016/SVG/main" r:embed="rId7"/>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Rectangle 16"/>
          <p:cNvSpPr/>
          <p:nvPr/>
        </p:nvSpPr>
        <p:spPr>
          <a:xfrm>
            <a:off x="8268044" y="1814067"/>
            <a:ext cx="3842095" cy="543162"/>
          </a:xfrm>
          <a:prstGeom prst="rect">
            <a:avLst/>
          </a:prstGeom>
          <a:ln>
            <a:solidFill>
              <a:srgbClr val="21A0A0"/>
            </a:solidFill>
          </a:ln>
        </p:spPr>
        <p:txBody>
          <a:bodyPr wrap="square" lIns="91440" tIns="45720" rIns="91440" bIns="45720" anchor="t">
            <a:spAutoFit/>
          </a:bodyPr>
          <a:lstStyle/>
          <a:p>
            <a:pPr>
              <a:lnSpc>
                <a:spcPct val="107000"/>
              </a:lnSpc>
              <a:spcAft>
                <a:spcPts val="800"/>
              </a:spcAft>
            </a:pPr>
            <a:r>
              <a:rPr lang="en-US" sz="1400">
                <a:latin typeface="Calibri"/>
                <a:ea typeface="Calibri" panose="020F0502020204030204" pitchFamily="34" charset="0"/>
                <a:cs typeface="Times New Roman"/>
              </a:rPr>
              <a:t>Scroll down and Expand the Identification Information Section.</a:t>
            </a:r>
          </a:p>
        </p:txBody>
      </p:sp>
      <p:cxnSp>
        <p:nvCxnSpPr>
          <p:cNvPr id="6" name="Straight Arrow Connector 5">
            <a:extLst>
              <a:ext uri="{FF2B5EF4-FFF2-40B4-BE49-F238E27FC236}">
                <a16:creationId xmlns:a16="http://schemas.microsoft.com/office/drawing/2014/main" id="{8951DECA-4B93-27BE-F375-347231FCAFE9}"/>
              </a:ext>
            </a:extLst>
          </p:cNvPr>
          <p:cNvCxnSpPr>
            <a:cxnSpLocks/>
            <a:stCxn id="12" idx="1"/>
            <a:endCxn id="7" idx="3"/>
          </p:cNvCxnSpPr>
          <p:nvPr/>
        </p:nvCxnSpPr>
        <p:spPr>
          <a:xfrm flipH="1">
            <a:off x="3986293" y="2120492"/>
            <a:ext cx="3530634" cy="3564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1E02DFF-3C1B-A19E-68D6-8B187B34ADBB}"/>
              </a:ext>
            </a:extLst>
          </p:cNvPr>
          <p:cNvSpPr/>
          <p:nvPr/>
        </p:nvSpPr>
        <p:spPr>
          <a:xfrm>
            <a:off x="2058105" y="2350459"/>
            <a:ext cx="1928188"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CE16B0-9589-1C33-5E31-7FAF228FAE8E}"/>
              </a:ext>
            </a:extLst>
          </p:cNvPr>
          <p:cNvSpPr/>
          <p:nvPr/>
        </p:nvSpPr>
        <p:spPr>
          <a:xfrm>
            <a:off x="8268044" y="2451990"/>
            <a:ext cx="3842095" cy="2131417"/>
          </a:xfrm>
          <a:prstGeom prst="rect">
            <a:avLst/>
          </a:prstGeom>
          <a:ln>
            <a:solidFill>
              <a:srgbClr val="21A0A0"/>
            </a:solidFill>
          </a:ln>
        </p:spPr>
        <p:txBody>
          <a:bodyPr wrap="square" lIns="91440" tIns="45720" rIns="91440" bIns="45720" anchor="t">
            <a:spAutoFit/>
          </a:bodyPr>
          <a:lstStyle/>
          <a:p>
            <a:pPr>
              <a:lnSpc>
                <a:spcPct val="107000"/>
              </a:lnSpc>
              <a:spcAft>
                <a:spcPts val="800"/>
              </a:spcAft>
            </a:pPr>
            <a:r>
              <a:rPr lang="en-US" sz="1400">
                <a:latin typeface="Calibri"/>
                <a:ea typeface="Calibri" panose="020F0502020204030204" pitchFamily="34" charset="0"/>
                <a:cs typeface="Times New Roman"/>
              </a:rPr>
              <a:t>Fill in the </a:t>
            </a:r>
            <a:r>
              <a:rPr lang="en-US" sz="1400" b="1">
                <a:latin typeface="Calibri"/>
                <a:ea typeface="Calibri" panose="020F0502020204030204" pitchFamily="34" charset="0"/>
                <a:cs typeface="Times New Roman"/>
              </a:rPr>
              <a:t>Tax Identification Number (GST) </a:t>
            </a:r>
            <a:r>
              <a:rPr lang="en-US" sz="1400">
                <a:latin typeface="Calibri"/>
                <a:ea typeface="Calibri" panose="020F0502020204030204" pitchFamily="34" charset="0"/>
                <a:cs typeface="Times New Roman"/>
              </a:rPr>
              <a:t>(mandatory)</a:t>
            </a:r>
          </a:p>
          <a:p>
            <a:pPr>
              <a:lnSpc>
                <a:spcPct val="107000"/>
              </a:lnSpc>
              <a:spcAft>
                <a:spcPts val="800"/>
              </a:spcAft>
            </a:pPr>
            <a:r>
              <a:rPr lang="en-US" sz="1400">
                <a:latin typeface="Calibri"/>
                <a:ea typeface="Calibri" panose="020F0502020204030204" pitchFamily="34" charset="0"/>
                <a:cs typeface="Times New Roman"/>
              </a:rPr>
              <a:t>For Canadian suppliers, only enter the 9 digit GST# that has been issued by Revenue Canada, with no spaces or dashes. Do </a:t>
            </a:r>
            <a:r>
              <a:rPr lang="en-US" sz="1400" i="1">
                <a:latin typeface="Calibri"/>
                <a:ea typeface="Calibri" panose="020F0502020204030204" pitchFamily="34" charset="0"/>
                <a:cs typeface="Times New Roman"/>
              </a:rPr>
              <a:t>not</a:t>
            </a:r>
            <a:r>
              <a:rPr lang="en-US" sz="1400">
                <a:latin typeface="Calibri"/>
                <a:ea typeface="Calibri" panose="020F0502020204030204" pitchFamily="34" charset="0"/>
                <a:cs typeface="Times New Roman"/>
              </a:rPr>
              <a:t> enter the ‘RT00x’ suffix.</a:t>
            </a:r>
          </a:p>
          <a:p>
            <a:pPr>
              <a:lnSpc>
                <a:spcPct val="107000"/>
              </a:lnSpc>
              <a:spcAft>
                <a:spcPts val="800"/>
              </a:spcAft>
            </a:pPr>
            <a:r>
              <a:rPr lang="en-US" sz="1400">
                <a:latin typeface="Calibri"/>
                <a:ea typeface="Calibri" panose="020F0502020204030204" pitchFamily="34" charset="0"/>
                <a:cs typeface="Times New Roman"/>
              </a:rPr>
              <a:t>If you are a non-Canadian entity, please enter your TaxID number in your country of origin (e.g. US EIN, UK VAT#, etc.) </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descr="Badge with solid fill">
            <a:extLst>
              <a:ext uri="{FF2B5EF4-FFF2-40B4-BE49-F238E27FC236}">
                <a16:creationId xmlns:a16="http://schemas.microsoft.com/office/drawing/2014/main" id="{D113E58C-076D-51A0-45B8-E8E178ECCB2C}"/>
              </a:ext>
            </a:extLst>
          </p:cNvPr>
          <p:cNvSpPr/>
          <p:nvPr/>
        </p:nvSpPr>
        <p:spPr>
          <a:xfrm>
            <a:off x="7516927" y="2390716"/>
            <a:ext cx="731520" cy="73152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cxnSp>
        <p:nvCxnSpPr>
          <p:cNvPr id="20" name="Straight Arrow Connector 19">
            <a:extLst>
              <a:ext uri="{FF2B5EF4-FFF2-40B4-BE49-F238E27FC236}">
                <a16:creationId xmlns:a16="http://schemas.microsoft.com/office/drawing/2014/main" id="{EEF6B53B-509F-DD7F-2370-DD4ED73F76D0}"/>
              </a:ext>
            </a:extLst>
          </p:cNvPr>
          <p:cNvCxnSpPr>
            <a:cxnSpLocks/>
            <a:stCxn id="19" idx="1"/>
            <a:endCxn id="21" idx="3"/>
          </p:cNvCxnSpPr>
          <p:nvPr/>
        </p:nvCxnSpPr>
        <p:spPr>
          <a:xfrm flipH="1">
            <a:off x="4381580" y="2756476"/>
            <a:ext cx="3135347" cy="90490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C15D35B-4A7A-8A15-1C8F-864B7E21DFB0}"/>
              </a:ext>
            </a:extLst>
          </p:cNvPr>
          <p:cNvSpPr/>
          <p:nvPr/>
        </p:nvSpPr>
        <p:spPr>
          <a:xfrm>
            <a:off x="3591005" y="3534934"/>
            <a:ext cx="790575"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Badge 3 with solid fill">
            <a:extLst>
              <a:ext uri="{FF2B5EF4-FFF2-40B4-BE49-F238E27FC236}">
                <a16:creationId xmlns:a16="http://schemas.microsoft.com/office/drawing/2014/main" id="{253399C6-334E-A832-6A00-F02AA7920478}"/>
              </a:ext>
            </a:extLst>
          </p:cNvPr>
          <p:cNvSpPr/>
          <p:nvPr/>
        </p:nvSpPr>
        <p:spPr>
          <a:xfrm>
            <a:off x="7516927" y="4622951"/>
            <a:ext cx="731520" cy="731520"/>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28" name="Straight Arrow Connector 27">
            <a:extLst>
              <a:ext uri="{FF2B5EF4-FFF2-40B4-BE49-F238E27FC236}">
                <a16:creationId xmlns:a16="http://schemas.microsoft.com/office/drawing/2014/main" id="{C85E11E5-46B8-5B1A-8B81-93C6121C2EE4}"/>
              </a:ext>
            </a:extLst>
          </p:cNvPr>
          <p:cNvCxnSpPr>
            <a:cxnSpLocks/>
            <a:stCxn id="23" idx="1"/>
            <a:endCxn id="40" idx="3"/>
          </p:cNvCxnSpPr>
          <p:nvPr/>
        </p:nvCxnSpPr>
        <p:spPr>
          <a:xfrm flipH="1" flipV="1">
            <a:off x="4373513" y="3981036"/>
            <a:ext cx="3143414" cy="10076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247BE5C-B5C1-F747-3180-F54ABF65DD7E}"/>
              </a:ext>
            </a:extLst>
          </p:cNvPr>
          <p:cNvSpPr/>
          <p:nvPr/>
        </p:nvSpPr>
        <p:spPr>
          <a:xfrm>
            <a:off x="6335764" y="5343531"/>
            <a:ext cx="507554"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A13365-E20B-D580-31E4-323E43572D3E}"/>
              </a:ext>
            </a:extLst>
          </p:cNvPr>
          <p:cNvSpPr/>
          <p:nvPr/>
        </p:nvSpPr>
        <p:spPr>
          <a:xfrm>
            <a:off x="8268044" y="4693117"/>
            <a:ext cx="3842095" cy="773673"/>
          </a:xfrm>
          <a:prstGeom prst="rect">
            <a:avLst/>
          </a:prstGeom>
          <a:ln>
            <a:solidFill>
              <a:srgbClr val="21A0A0"/>
            </a:solidFill>
          </a:ln>
        </p:spPr>
        <p:txBody>
          <a:bodyPr wrap="square">
            <a:spAutoFit/>
          </a:bodyPr>
          <a:lstStyle/>
          <a:p>
            <a:pPr>
              <a:lnSpc>
                <a:spcPct val="107000"/>
              </a:lnSpc>
            </a:pPr>
            <a:r>
              <a:rPr lang="en-US" sz="1400" i="1">
                <a:latin typeface="Calibri"/>
                <a:ea typeface="Calibri" panose="020F0502020204030204" pitchFamily="34" charset="0"/>
                <a:cs typeface="Times New Roman"/>
              </a:rPr>
              <a:t>Optionally, </a:t>
            </a:r>
            <a:r>
              <a:rPr lang="en-US" sz="1400">
                <a:latin typeface="Calibri"/>
                <a:ea typeface="Calibri" panose="020F0502020204030204" pitchFamily="34" charset="0"/>
                <a:cs typeface="Times New Roman"/>
              </a:rPr>
              <a:t>enter your company’s</a:t>
            </a:r>
            <a:endParaRPr lang="en-US" sz="1400" i="1">
              <a:latin typeface="Calibri"/>
              <a:ea typeface="Calibri" panose="020F0502020204030204" pitchFamily="34" charset="0"/>
              <a:cs typeface="Times New Roman"/>
            </a:endParaRPr>
          </a:p>
          <a:p>
            <a:pPr>
              <a:lnSpc>
                <a:spcPct val="107000"/>
              </a:lnSpc>
            </a:pPr>
            <a:r>
              <a:rPr lang="en-US" sz="1400" b="1">
                <a:latin typeface="Calibri"/>
                <a:ea typeface="Calibri" panose="020F0502020204030204" pitchFamily="34" charset="0"/>
                <a:cs typeface="Times New Roman"/>
              </a:rPr>
              <a:t>DUNS Number</a:t>
            </a:r>
            <a:endParaRPr lang="en-US" sz="1400">
              <a:latin typeface="Calibri"/>
              <a:ea typeface="Calibri" panose="020F0502020204030204" pitchFamily="34" charset="0"/>
              <a:cs typeface="Times New Roman"/>
            </a:endParaRPr>
          </a:p>
          <a:p>
            <a:pPr>
              <a:lnSpc>
                <a:spcPct val="107000"/>
              </a:lnSpc>
            </a:pPr>
            <a:r>
              <a:rPr lang="en-US" sz="1400" b="1">
                <a:latin typeface="Calibri"/>
                <a:ea typeface="Calibri" panose="020F0502020204030204" pitchFamily="34" charset="0"/>
                <a:cs typeface="Times New Roman"/>
              </a:rPr>
              <a:t>ISN Company ID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607A7380-9B66-2003-62E7-2D3288C77BB4}"/>
              </a:ext>
            </a:extLst>
          </p:cNvPr>
          <p:cNvSpPr/>
          <p:nvPr/>
        </p:nvSpPr>
        <p:spPr>
          <a:xfrm>
            <a:off x="2058105" y="3854588"/>
            <a:ext cx="2315408"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DB054388-04B1-3A64-A52E-C0AB9B8A8B13}"/>
              </a:ext>
            </a:extLst>
          </p:cNvPr>
          <p:cNvCxnSpPr>
            <a:cxnSpLocks/>
            <a:endCxn id="30" idx="3"/>
          </p:cNvCxnSpPr>
          <p:nvPr/>
        </p:nvCxnSpPr>
        <p:spPr>
          <a:xfrm flipH="1" flipV="1">
            <a:off x="6843318" y="5469979"/>
            <a:ext cx="714773" cy="2504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30A82B1-36FE-CA82-4925-FE31FB4E3883}"/>
              </a:ext>
            </a:extLst>
          </p:cNvPr>
          <p:cNvSpPr txBox="1"/>
          <p:nvPr/>
        </p:nvSpPr>
        <p:spPr>
          <a:xfrm>
            <a:off x="10166855" y="986209"/>
            <a:ext cx="3421779" cy="769441"/>
          </a:xfrm>
          <a:prstGeom prst="rect">
            <a:avLst/>
          </a:prstGeom>
          <a:noFill/>
        </p:spPr>
        <p:txBody>
          <a:bodyPr wrap="square">
            <a:spAutoFit/>
          </a:bodyPr>
          <a:lstStyle/>
          <a:p>
            <a:pPr marL="174625" indent="-174625">
              <a:buFont typeface="Wingdings" panose="05000000000000000000" pitchFamily="2" charset="2"/>
              <a:buChar char="ü"/>
            </a:pPr>
            <a:r>
              <a:rPr lang="en-US" sz="1100"/>
              <a:t>Basic Details</a:t>
            </a:r>
          </a:p>
          <a:p>
            <a:pPr marL="174625" indent="-174625">
              <a:buFont typeface="Wingdings" panose="05000000000000000000" pitchFamily="2" charset="2"/>
              <a:buChar char="ü"/>
            </a:pPr>
            <a:r>
              <a:rPr lang="en-US" sz="1100">
                <a:highlight>
                  <a:srgbClr val="FFFF00"/>
                </a:highlight>
              </a:rPr>
              <a:t>Identification Information</a:t>
            </a:r>
          </a:p>
          <a:p>
            <a:pPr marL="174625" lvl="0" indent="-174625">
              <a:buFont typeface="Arial" panose="020B0604020202020204" pitchFamily="34" charset="0"/>
              <a:buChar char="•"/>
            </a:pPr>
            <a:r>
              <a:rPr lang="en-US" sz="1100"/>
              <a:t>Location Information</a:t>
            </a:r>
          </a:p>
          <a:p>
            <a:pPr marL="174625" lvl="0" indent="-174625">
              <a:buFont typeface="Arial" panose="020B0604020202020204" pitchFamily="34" charset="0"/>
              <a:buChar char="•"/>
            </a:pPr>
            <a:r>
              <a:rPr lang="en-US" sz="1100"/>
              <a:t>Contacts</a:t>
            </a:r>
          </a:p>
        </p:txBody>
      </p:sp>
      <p:graphicFrame>
        <p:nvGraphicFramePr>
          <p:cNvPr id="47" name="Diagram 46">
            <a:extLst>
              <a:ext uri="{FF2B5EF4-FFF2-40B4-BE49-F238E27FC236}">
                <a16:creationId xmlns:a16="http://schemas.microsoft.com/office/drawing/2014/main" id="{31BB7F0F-AE07-752D-303B-99EFCA68F06D}"/>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Graphic 9" descr="Badge 4 with solid fill">
            <a:extLst>
              <a:ext uri="{FF2B5EF4-FFF2-40B4-BE49-F238E27FC236}">
                <a16:creationId xmlns:a16="http://schemas.microsoft.com/office/drawing/2014/main" id="{D7508F12-C0A2-E66D-E7D3-990A2DBE5AF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516927" y="5459176"/>
            <a:ext cx="731520" cy="731520"/>
          </a:xfrm>
          <a:prstGeom prst="rect">
            <a:avLst/>
          </a:prstGeom>
        </p:spPr>
      </p:pic>
    </p:spTree>
    <p:extLst>
      <p:ext uri="{BB962C8B-B14F-4D97-AF65-F5344CB8AC3E}">
        <p14:creationId xmlns:p14="http://schemas.microsoft.com/office/powerpoint/2010/main" val="83483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CD2024-7A09-CDF9-B32A-2EEC18CC8A97}"/>
              </a:ext>
            </a:extLst>
          </p:cNvPr>
          <p:cNvPicPr>
            <a:picLocks noChangeAspect="1"/>
          </p:cNvPicPr>
          <p:nvPr/>
        </p:nvPicPr>
        <p:blipFill>
          <a:blip r:embed="rId2"/>
          <a:stretch>
            <a:fillRect/>
          </a:stretch>
        </p:blipFill>
        <p:spPr>
          <a:xfrm>
            <a:off x="145601" y="1640468"/>
            <a:ext cx="6572038" cy="3928286"/>
          </a:xfrm>
          <a:prstGeom prst="rect">
            <a:avLst/>
          </a:prstGeom>
        </p:spPr>
      </p:pic>
      <p:sp>
        <p:nvSpPr>
          <p:cNvPr id="11" name="Rectangle 10"/>
          <p:cNvSpPr/>
          <p:nvPr/>
        </p:nvSpPr>
        <p:spPr>
          <a:xfrm>
            <a:off x="8190163" y="3076869"/>
            <a:ext cx="3853584" cy="543162"/>
          </a:xfrm>
          <a:prstGeom prst="rect">
            <a:avLst/>
          </a:prstGeom>
          <a:ln>
            <a:solidFill>
              <a:srgbClr val="21A0A0"/>
            </a:solidFill>
          </a:ln>
        </p:spPr>
        <p:txBody>
          <a:bodyPr wrap="square">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Fill in all Address information then click </a:t>
            </a:r>
            <a:br>
              <a:rPr lang="en-US" sz="1400">
                <a:latin typeface="Calibri" panose="020F0502020204030204" pitchFamily="34" charset="0"/>
                <a:ea typeface="Calibri" panose="020F0502020204030204" pitchFamily="34" charset="0"/>
                <a:cs typeface="Times New Roman" panose="02020603050405020304" pitchFamily="18" charset="0"/>
              </a:rPr>
            </a:br>
            <a:r>
              <a:rPr lang="en-US" sz="1400" b="1">
                <a:latin typeface="Calibri" panose="020F0502020204030204" pitchFamily="34" charset="0"/>
                <a:ea typeface="Calibri" panose="020F0502020204030204" pitchFamily="34" charset="0"/>
                <a:cs typeface="Times New Roman" panose="02020603050405020304" pitchFamily="18" charset="0"/>
              </a:rPr>
              <a:t>SAVE AND CLOSE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descr="Badge 1 with solid fill"/>
          <p:cNvSpPr/>
          <p:nvPr/>
        </p:nvSpPr>
        <p:spPr>
          <a:xfrm>
            <a:off x="7467904" y="1753320"/>
            <a:ext cx="731520" cy="7315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8190163" y="1814857"/>
            <a:ext cx="3853584" cy="523220"/>
          </a:xfrm>
          <a:prstGeom prst="rect">
            <a:avLst/>
          </a:prstGeom>
          <a:ln>
            <a:solidFill>
              <a:srgbClr val="21A0A0"/>
            </a:solidFill>
          </a:ln>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a:latin typeface="Calibri"/>
                <a:ea typeface="Calibri" panose="020F0502020204030204" pitchFamily="34" charset="0"/>
                <a:cs typeface="Times New Roman"/>
              </a:rPr>
              <a:t>Scroll down and Expand the Location Information Section. </a:t>
            </a:r>
          </a:p>
        </p:txBody>
      </p:sp>
      <p:cxnSp>
        <p:nvCxnSpPr>
          <p:cNvPr id="6" name="Straight Arrow Connector 5">
            <a:extLst>
              <a:ext uri="{FF2B5EF4-FFF2-40B4-BE49-F238E27FC236}">
                <a16:creationId xmlns:a16="http://schemas.microsoft.com/office/drawing/2014/main" id="{8951DECA-4B93-27BE-F375-347231FCAFE9}"/>
              </a:ext>
            </a:extLst>
          </p:cNvPr>
          <p:cNvCxnSpPr>
            <a:cxnSpLocks/>
            <a:stCxn id="12" idx="1"/>
            <a:endCxn id="7" idx="3"/>
          </p:cNvCxnSpPr>
          <p:nvPr/>
        </p:nvCxnSpPr>
        <p:spPr>
          <a:xfrm flipH="1">
            <a:off x="3448050" y="2119080"/>
            <a:ext cx="4019854" cy="24649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1E02DFF-3C1B-A19E-68D6-8B187B34ADBB}"/>
              </a:ext>
            </a:extLst>
          </p:cNvPr>
          <p:cNvSpPr/>
          <p:nvPr/>
        </p:nvSpPr>
        <p:spPr>
          <a:xfrm>
            <a:off x="1919912" y="2239131"/>
            <a:ext cx="1528138"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CE16B0-9589-1C33-5E31-7FAF228FAE8E}"/>
              </a:ext>
            </a:extLst>
          </p:cNvPr>
          <p:cNvSpPr/>
          <p:nvPr/>
        </p:nvSpPr>
        <p:spPr>
          <a:xfrm>
            <a:off x="8192815" y="2456593"/>
            <a:ext cx="3853584" cy="523220"/>
          </a:xfrm>
          <a:prstGeom prst="rect">
            <a:avLst/>
          </a:prstGeom>
          <a:ln>
            <a:solidFill>
              <a:srgbClr val="21A0A0"/>
            </a:solidFill>
          </a:ln>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default location to complete is </a:t>
            </a:r>
            <a:r>
              <a:rPr kumimoji="0" lang="en-US"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Headquarter</a:t>
            </a:r>
            <a:r>
              <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Click the </a:t>
            </a:r>
            <a:r>
              <a:rPr kumimoji="0" lang="en-US"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Edit </a:t>
            </a:r>
            <a:r>
              <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button</a:t>
            </a: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19" name="Rectangle 18" descr="Badge with solid fill">
            <a:extLst>
              <a:ext uri="{FF2B5EF4-FFF2-40B4-BE49-F238E27FC236}">
                <a16:creationId xmlns:a16="http://schemas.microsoft.com/office/drawing/2014/main" id="{D113E58C-076D-51A0-45B8-E8E178ECCB2C}"/>
              </a:ext>
            </a:extLst>
          </p:cNvPr>
          <p:cNvSpPr/>
          <p:nvPr/>
        </p:nvSpPr>
        <p:spPr>
          <a:xfrm>
            <a:off x="7488529" y="2395694"/>
            <a:ext cx="731520" cy="7315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20" name="Straight Arrow Connector 19">
            <a:extLst>
              <a:ext uri="{FF2B5EF4-FFF2-40B4-BE49-F238E27FC236}">
                <a16:creationId xmlns:a16="http://schemas.microsoft.com/office/drawing/2014/main" id="{EEF6B53B-509F-DD7F-2370-DD4ED73F76D0}"/>
              </a:ext>
            </a:extLst>
          </p:cNvPr>
          <p:cNvCxnSpPr>
            <a:cxnSpLocks/>
            <a:stCxn id="19" idx="1"/>
            <a:endCxn id="21" idx="3"/>
          </p:cNvCxnSpPr>
          <p:nvPr/>
        </p:nvCxnSpPr>
        <p:spPr>
          <a:xfrm flipH="1">
            <a:off x="5750575" y="2761454"/>
            <a:ext cx="1737954" cy="6238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C15D35B-4A7A-8A15-1C8F-864B7E21DFB0}"/>
              </a:ext>
            </a:extLst>
          </p:cNvPr>
          <p:cNvSpPr/>
          <p:nvPr/>
        </p:nvSpPr>
        <p:spPr>
          <a:xfrm>
            <a:off x="5541486" y="3290549"/>
            <a:ext cx="209089" cy="1895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Badge 3 with solid fill">
            <a:extLst>
              <a:ext uri="{FF2B5EF4-FFF2-40B4-BE49-F238E27FC236}">
                <a16:creationId xmlns:a16="http://schemas.microsoft.com/office/drawing/2014/main" id="{253399C6-334E-A832-6A00-F02AA7920478}"/>
              </a:ext>
            </a:extLst>
          </p:cNvPr>
          <p:cNvSpPr/>
          <p:nvPr/>
        </p:nvSpPr>
        <p:spPr>
          <a:xfrm>
            <a:off x="7495920" y="3068238"/>
            <a:ext cx="731520" cy="7315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3" name="Picture 12">
            <a:extLst>
              <a:ext uri="{FF2B5EF4-FFF2-40B4-BE49-F238E27FC236}">
                <a16:creationId xmlns:a16="http://schemas.microsoft.com/office/drawing/2014/main" id="{E91FF570-76FB-8F8E-5C09-4796741B4FFD}"/>
              </a:ext>
            </a:extLst>
          </p:cNvPr>
          <p:cNvPicPr>
            <a:picLocks noChangeAspect="1"/>
          </p:cNvPicPr>
          <p:nvPr/>
        </p:nvPicPr>
        <p:blipFill>
          <a:blip r:embed="rId9"/>
          <a:stretch>
            <a:fillRect/>
          </a:stretch>
        </p:blipFill>
        <p:spPr>
          <a:xfrm>
            <a:off x="9838998" y="2730482"/>
            <a:ext cx="196860" cy="158758"/>
          </a:xfrm>
          <a:prstGeom prst="rect">
            <a:avLst/>
          </a:prstGeom>
          <a:ln>
            <a:solidFill>
              <a:srgbClr val="21A0A0"/>
            </a:solidFill>
          </a:ln>
        </p:spPr>
      </p:pic>
      <p:sp>
        <p:nvSpPr>
          <p:cNvPr id="16" name="Isosceles Triangle 15">
            <a:extLst>
              <a:ext uri="{FF2B5EF4-FFF2-40B4-BE49-F238E27FC236}">
                <a16:creationId xmlns:a16="http://schemas.microsoft.com/office/drawing/2014/main" id="{5137DC68-84A9-FE2F-F129-D33689927759}"/>
              </a:ext>
            </a:extLst>
          </p:cNvPr>
          <p:cNvSpPr/>
          <p:nvPr/>
        </p:nvSpPr>
        <p:spPr>
          <a:xfrm rot="488589">
            <a:off x="5326844" y="3464019"/>
            <a:ext cx="295910" cy="1509249"/>
          </a:xfrm>
          <a:prstGeom prst="triangle">
            <a:avLst>
              <a:gd name="adj" fmla="val 81952"/>
            </a:avLst>
          </a:prstGeom>
          <a:solidFill>
            <a:srgbClr val="4F81BD">
              <a:alpha val="40000"/>
            </a:srgbClr>
          </a:solidFill>
          <a:ln w="9525"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4342ABD1-99A9-D05C-55E9-6897588B00FE}"/>
              </a:ext>
            </a:extLst>
          </p:cNvPr>
          <p:cNvSpPr/>
          <p:nvPr/>
        </p:nvSpPr>
        <p:spPr>
          <a:xfrm>
            <a:off x="8179359" y="5256104"/>
            <a:ext cx="3853583" cy="312650"/>
          </a:xfrm>
          <a:prstGeom prst="rect">
            <a:avLst/>
          </a:prstGeom>
          <a:ln>
            <a:solidFill>
              <a:srgbClr val="21A0A0"/>
            </a:solidFill>
          </a:ln>
        </p:spPr>
        <p:txBody>
          <a:bodyPr wrap="square">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Click the </a:t>
            </a:r>
            <a:r>
              <a:rPr lang="en-US" sz="1400" b="1">
                <a:latin typeface="Calibri" panose="020F0502020204030204" pitchFamily="34" charset="0"/>
                <a:ea typeface="Calibri" panose="020F0502020204030204" pitchFamily="34" charset="0"/>
                <a:cs typeface="Times New Roman" panose="02020603050405020304" pitchFamily="18" charset="0"/>
              </a:rPr>
              <a:t>SAVE </a:t>
            </a:r>
            <a:r>
              <a:rPr lang="en-US" sz="1400">
                <a:latin typeface="Calibri" panose="020F0502020204030204" pitchFamily="34" charset="0"/>
                <a:ea typeface="Calibri" panose="020F0502020204030204" pitchFamily="34" charset="0"/>
                <a:cs typeface="Times New Roman" panose="02020603050405020304" pitchFamily="18" charset="0"/>
              </a:rPr>
              <a:t>button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892B9B95-31B8-CA3C-9665-6A25B3E3BC29}"/>
              </a:ext>
            </a:extLst>
          </p:cNvPr>
          <p:cNvCxnSpPr>
            <a:cxnSpLocks/>
            <a:endCxn id="27" idx="3"/>
          </p:cNvCxnSpPr>
          <p:nvPr/>
        </p:nvCxnSpPr>
        <p:spPr>
          <a:xfrm flipH="1">
            <a:off x="6543675" y="5405044"/>
            <a:ext cx="97237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FCA1BAE-E4CA-EB3E-49E6-2A4B4004ECC6}"/>
              </a:ext>
            </a:extLst>
          </p:cNvPr>
          <p:cNvSpPr/>
          <p:nvPr/>
        </p:nvSpPr>
        <p:spPr>
          <a:xfrm>
            <a:off x="6096000" y="5278596"/>
            <a:ext cx="447675"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4AB508FE-D92D-059F-9A95-952CC9AE17F3}"/>
              </a:ext>
            </a:extLst>
          </p:cNvPr>
          <p:cNvPicPr>
            <a:picLocks noChangeAspect="1"/>
          </p:cNvPicPr>
          <p:nvPr/>
        </p:nvPicPr>
        <p:blipFill>
          <a:blip r:embed="rId10"/>
          <a:stretch>
            <a:fillRect/>
          </a:stretch>
        </p:blipFill>
        <p:spPr>
          <a:xfrm>
            <a:off x="3413257" y="3745005"/>
            <a:ext cx="4355739" cy="1395141"/>
          </a:xfrm>
          <a:prstGeom prst="rect">
            <a:avLst/>
          </a:prstGeom>
          <a:ln>
            <a:solidFill>
              <a:schemeClr val="tx1"/>
            </a:solidFill>
          </a:ln>
        </p:spPr>
      </p:pic>
      <p:sp>
        <p:nvSpPr>
          <p:cNvPr id="30" name="Rectangle 29">
            <a:extLst>
              <a:ext uri="{FF2B5EF4-FFF2-40B4-BE49-F238E27FC236}">
                <a16:creationId xmlns:a16="http://schemas.microsoft.com/office/drawing/2014/main" id="{9247BE5C-B5C1-F747-3180-F54ABF65DD7E}"/>
              </a:ext>
            </a:extLst>
          </p:cNvPr>
          <p:cNvSpPr/>
          <p:nvPr/>
        </p:nvSpPr>
        <p:spPr>
          <a:xfrm>
            <a:off x="7263107" y="4890660"/>
            <a:ext cx="505889"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C85E11E5-46B8-5B1A-8B81-93C6121C2EE4}"/>
              </a:ext>
            </a:extLst>
          </p:cNvPr>
          <p:cNvCxnSpPr>
            <a:cxnSpLocks/>
            <a:stCxn id="23" idx="2"/>
            <a:endCxn id="30" idx="0"/>
          </p:cNvCxnSpPr>
          <p:nvPr/>
        </p:nvCxnSpPr>
        <p:spPr>
          <a:xfrm flipH="1">
            <a:off x="7516052" y="3799758"/>
            <a:ext cx="345628" cy="10909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090AAC5-8920-FD4B-E566-A044C0A4ACA0}"/>
              </a:ext>
            </a:extLst>
          </p:cNvPr>
          <p:cNvSpPr txBox="1"/>
          <p:nvPr/>
        </p:nvSpPr>
        <p:spPr>
          <a:xfrm>
            <a:off x="360796" y="5849689"/>
            <a:ext cx="6356844" cy="523220"/>
          </a:xfrm>
          <a:prstGeom prst="rect">
            <a:avLst/>
          </a:prstGeom>
          <a:solidFill>
            <a:schemeClr val="bg1"/>
          </a:solidFill>
          <a:ln>
            <a:solidFill>
              <a:srgbClr val="21A0A0"/>
            </a:solidFill>
          </a:ln>
        </p:spPr>
        <p:txBody>
          <a:bodyPr wrap="square" rtlCol="0">
            <a:spAutoFit/>
          </a:bodyPr>
          <a:lstStyle/>
          <a:p>
            <a:pPr lvl="0" eaLnBrk="0" fontAlgn="base" hangingPunct="0">
              <a:spcBef>
                <a:spcPct val="0"/>
              </a:spcBef>
              <a:spcAft>
                <a:spcPct val="0"/>
              </a:spcAft>
            </a:pPr>
            <a:r>
              <a:rPr kumimoji="0" lang="en-US" altLang="en-US" sz="1400" b="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After completion of these steps, your </a:t>
            </a:r>
            <a:r>
              <a:rPr lang="en-US" altLang="en-US" sz="1400" b="1">
                <a:latin typeface="Calibri" panose="020F0502020204030204" pitchFamily="34" charset="0"/>
                <a:ea typeface="Calibri" panose="020F0502020204030204" pitchFamily="34" charset="0"/>
                <a:cs typeface="Times New Roman" panose="02020603050405020304" pitchFamily="18" charset="0"/>
              </a:rPr>
              <a:t>Headquarter </a:t>
            </a:r>
            <a:r>
              <a:rPr lang="en-US" altLang="en-US" sz="1400">
                <a:latin typeface="Calibri" panose="020F0502020204030204" pitchFamily="34" charset="0"/>
                <a:ea typeface="Calibri" panose="020F0502020204030204" pitchFamily="34" charset="0"/>
                <a:cs typeface="Times New Roman" panose="02020603050405020304" pitchFamily="18" charset="0"/>
              </a:rPr>
              <a:t>l</a:t>
            </a:r>
            <a:r>
              <a:rPr kumimoji="0" lang="en-US" altLang="en-US" sz="140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a:t>
            </a:r>
            <a:r>
              <a:rPr kumimoji="0" lang="en-US" altLang="en-US" sz="1400" b="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cation is now complete. </a:t>
            </a:r>
            <a:r>
              <a:rPr lang="en-US" altLang="en-US" sz="1400">
                <a:latin typeface="Calibri" panose="020F0502020204030204" pitchFamily="34" charset="0"/>
                <a:ea typeface="Calibri" panose="020F0502020204030204" pitchFamily="34" charset="0"/>
                <a:cs typeface="Times New Roman" panose="02020603050405020304" pitchFamily="18" charset="0"/>
              </a:rPr>
              <a:t>T</a:t>
            </a:r>
            <a:r>
              <a:rPr kumimoji="0" lang="en-US" altLang="en-US" sz="1400" b="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 additional locations are required : </a:t>
            </a:r>
            <a:r>
              <a:rPr kumimoji="0" lang="en-US" altLang="en-US" sz="1400" b="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Remit to Location</a:t>
            </a:r>
            <a:r>
              <a:rPr kumimoji="0" lang="en-US" altLang="en-US" sz="1400" b="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kumimoji="0" lang="en-US" altLang="en-US" sz="1400" b="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Ordering Location</a:t>
            </a:r>
            <a:r>
              <a:rPr kumimoji="0" lang="en-US" altLang="en-US" sz="1400" b="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7" name="Rectangle 36" descr="Exclamation mark with solid fill">
            <a:extLst>
              <a:ext uri="{FF2B5EF4-FFF2-40B4-BE49-F238E27FC236}">
                <a16:creationId xmlns:a16="http://schemas.microsoft.com/office/drawing/2014/main" id="{20A5719E-7FCD-A491-F19F-3D84073A0FEA}"/>
              </a:ext>
            </a:extLst>
          </p:cNvPr>
          <p:cNvSpPr/>
          <p:nvPr/>
        </p:nvSpPr>
        <p:spPr>
          <a:xfrm>
            <a:off x="-267391" y="5750838"/>
            <a:ext cx="825984" cy="684660"/>
          </a:xfrm>
          <a:prstGeom prst="rect">
            <a:avLst/>
          </a:prstGeom>
          <a:blipFill>
            <a:blip r:embed="rId11">
              <a:extLst>
                <a:ext uri="{96DAC541-7B7A-43D3-8B79-37D633B846F1}">
                  <asvg:svgBlip xmlns:asvg="http://schemas.microsoft.com/office/drawing/2016/SVG/main" r:embed="rId12"/>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6" name="TextBox 55">
            <a:extLst>
              <a:ext uri="{FF2B5EF4-FFF2-40B4-BE49-F238E27FC236}">
                <a16:creationId xmlns:a16="http://schemas.microsoft.com/office/drawing/2014/main" id="{E0621576-5D45-F8CA-5692-DE1FB84BECF2}"/>
              </a:ext>
            </a:extLst>
          </p:cNvPr>
          <p:cNvSpPr txBox="1"/>
          <p:nvPr/>
        </p:nvSpPr>
        <p:spPr>
          <a:xfrm>
            <a:off x="10166855" y="986209"/>
            <a:ext cx="3421779" cy="769441"/>
          </a:xfrm>
          <a:prstGeom prst="rect">
            <a:avLst/>
          </a:prstGeom>
          <a:noFill/>
        </p:spPr>
        <p:txBody>
          <a:bodyPr wrap="square">
            <a:spAutoFit/>
          </a:bodyPr>
          <a:lstStyle/>
          <a:p>
            <a:pPr marL="174625" indent="-174625">
              <a:buFont typeface="Wingdings" panose="05000000000000000000" pitchFamily="2" charset="2"/>
              <a:buChar char="ü"/>
            </a:pPr>
            <a:r>
              <a:rPr lang="en-US" sz="1100"/>
              <a:t>Basic Details</a:t>
            </a:r>
          </a:p>
          <a:p>
            <a:pPr marL="174625" indent="-174625">
              <a:buFont typeface="Wingdings" panose="05000000000000000000" pitchFamily="2" charset="2"/>
              <a:buChar char="ü"/>
            </a:pPr>
            <a:r>
              <a:rPr lang="en-US" sz="1100"/>
              <a:t>Identification Information</a:t>
            </a:r>
          </a:p>
          <a:p>
            <a:pPr marL="174625" lvl="0" indent="-174625">
              <a:buFont typeface="Wingdings" panose="05000000000000000000" pitchFamily="2" charset="2"/>
              <a:buChar char="ü"/>
            </a:pPr>
            <a:r>
              <a:rPr lang="en-US" sz="1100">
                <a:highlight>
                  <a:srgbClr val="FFFF00"/>
                </a:highlight>
              </a:rPr>
              <a:t>Location Information</a:t>
            </a:r>
          </a:p>
          <a:p>
            <a:pPr marL="174625" lvl="0" indent="-174625">
              <a:buFont typeface="Arial" panose="020B0604020202020204" pitchFamily="34" charset="0"/>
              <a:buChar char="•"/>
            </a:pPr>
            <a:r>
              <a:rPr lang="en-US" sz="1100"/>
              <a:t>Contacts</a:t>
            </a:r>
          </a:p>
        </p:txBody>
      </p:sp>
      <p:graphicFrame>
        <p:nvGraphicFramePr>
          <p:cNvPr id="57" name="Diagram 56">
            <a:extLst>
              <a:ext uri="{FF2B5EF4-FFF2-40B4-BE49-F238E27FC236}">
                <a16:creationId xmlns:a16="http://schemas.microsoft.com/office/drawing/2014/main" id="{CCBBD778-8994-601B-4977-B5D601DFBC6E}"/>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Graphic 7" descr="Badge 4 with solid fill">
            <a:extLst>
              <a:ext uri="{FF2B5EF4-FFF2-40B4-BE49-F238E27FC236}">
                <a16:creationId xmlns:a16="http://schemas.microsoft.com/office/drawing/2014/main" id="{EDF78190-EC1A-AC8C-E188-E3EE758C6D7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81946" y="5081170"/>
            <a:ext cx="731520" cy="731520"/>
          </a:xfrm>
          <a:prstGeom prst="rect">
            <a:avLst/>
          </a:prstGeom>
        </p:spPr>
      </p:pic>
    </p:spTree>
    <p:extLst>
      <p:ext uri="{BB962C8B-B14F-4D97-AF65-F5344CB8AC3E}">
        <p14:creationId xmlns:p14="http://schemas.microsoft.com/office/powerpoint/2010/main" val="310988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CD2024-7A09-CDF9-B32A-2EEC18CC8A97}"/>
              </a:ext>
            </a:extLst>
          </p:cNvPr>
          <p:cNvPicPr>
            <a:picLocks noChangeAspect="1"/>
          </p:cNvPicPr>
          <p:nvPr/>
        </p:nvPicPr>
        <p:blipFill>
          <a:blip r:embed="rId2"/>
          <a:stretch>
            <a:fillRect/>
          </a:stretch>
        </p:blipFill>
        <p:spPr>
          <a:xfrm>
            <a:off x="145601" y="1640468"/>
            <a:ext cx="6572038" cy="3928286"/>
          </a:xfrm>
          <a:prstGeom prst="rect">
            <a:avLst/>
          </a:prstGeom>
        </p:spPr>
      </p:pic>
      <p:sp>
        <p:nvSpPr>
          <p:cNvPr id="11" name="Rectangle 10"/>
          <p:cNvSpPr/>
          <p:nvPr/>
        </p:nvSpPr>
        <p:spPr>
          <a:xfrm>
            <a:off x="8202583" y="3215989"/>
            <a:ext cx="3853584" cy="312650"/>
          </a:xfrm>
          <a:prstGeom prst="rect">
            <a:avLst/>
          </a:prstGeom>
          <a:ln>
            <a:solidFill>
              <a:srgbClr val="21A0A0"/>
            </a:solidFill>
          </a:ln>
        </p:spPr>
        <p:txBody>
          <a:bodyPr wrap="square">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Click the </a:t>
            </a:r>
            <a:r>
              <a:rPr lang="en-US" sz="1400" b="1">
                <a:latin typeface="Calibri" panose="020F0502020204030204" pitchFamily="34" charset="0"/>
                <a:ea typeface="Calibri" panose="020F0502020204030204" pitchFamily="34" charset="0"/>
                <a:cs typeface="Times New Roman" panose="02020603050405020304" pitchFamily="18" charset="0"/>
              </a:rPr>
              <a:t>SAVE </a:t>
            </a:r>
            <a:r>
              <a:rPr lang="en-US" sz="1400">
                <a:latin typeface="Calibri" panose="020F0502020204030204" pitchFamily="34" charset="0"/>
                <a:ea typeface="Calibri" panose="020F0502020204030204" pitchFamily="34" charset="0"/>
                <a:cs typeface="Times New Roman" panose="02020603050405020304" pitchFamily="18" charset="0"/>
              </a:rPr>
              <a:t>button.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descr="Badge 1 with solid fill"/>
          <p:cNvSpPr/>
          <p:nvPr/>
        </p:nvSpPr>
        <p:spPr>
          <a:xfrm>
            <a:off x="7504287" y="1830894"/>
            <a:ext cx="731520" cy="7315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8208148" y="1996795"/>
            <a:ext cx="3853584" cy="307777"/>
          </a:xfrm>
          <a:prstGeom prst="rect">
            <a:avLst/>
          </a:prstGeom>
          <a:ln>
            <a:solidFill>
              <a:srgbClr val="21A0A0"/>
            </a:solidFill>
          </a:ln>
        </p:spPr>
        <p:txBody>
          <a:bodyPr wrap="square" lIns="91440" tIns="45720" rIns="91440" bIns="45720" anchor="t">
            <a:spAutoFit/>
          </a:bodyPr>
          <a:lstStyle/>
          <a:p>
            <a:pPr eaLnBrk="0" fontAlgn="base" hangingPunct="0">
              <a:spcBef>
                <a:spcPct val="0"/>
              </a:spcBef>
              <a:spcAft>
                <a:spcPct val="0"/>
              </a:spcAft>
            </a:pPr>
            <a:r>
              <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Click the </a:t>
            </a:r>
            <a:r>
              <a:rPr kumimoji="0" lang="en-US"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a:t>
            </a:r>
            <a:r>
              <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button</a:t>
            </a:r>
            <a:r>
              <a:rPr lang="en-US" sz="1400">
                <a:latin typeface="Calibri"/>
                <a:ea typeface="Calibri" panose="020F0502020204030204" pitchFamily="34" charset="0"/>
                <a:cs typeface="Times New Roman"/>
              </a:rPr>
              <a:t>. </a:t>
            </a:r>
          </a:p>
        </p:txBody>
      </p:sp>
      <p:cxnSp>
        <p:nvCxnSpPr>
          <p:cNvPr id="6" name="Straight Arrow Connector 5">
            <a:extLst>
              <a:ext uri="{FF2B5EF4-FFF2-40B4-BE49-F238E27FC236}">
                <a16:creationId xmlns:a16="http://schemas.microsoft.com/office/drawing/2014/main" id="{8951DECA-4B93-27BE-F375-347231FCAFE9}"/>
              </a:ext>
            </a:extLst>
          </p:cNvPr>
          <p:cNvCxnSpPr>
            <a:cxnSpLocks/>
            <a:stCxn id="12" idx="1"/>
            <a:endCxn id="21" idx="0"/>
          </p:cNvCxnSpPr>
          <p:nvPr/>
        </p:nvCxnSpPr>
        <p:spPr>
          <a:xfrm flipH="1">
            <a:off x="5474799" y="2196654"/>
            <a:ext cx="2029488" cy="10808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0CE16B0-9589-1C33-5E31-7FAF228FAE8E}"/>
              </a:ext>
            </a:extLst>
          </p:cNvPr>
          <p:cNvSpPr/>
          <p:nvPr/>
        </p:nvSpPr>
        <p:spPr>
          <a:xfrm>
            <a:off x="8202583" y="2635487"/>
            <a:ext cx="3853584" cy="307777"/>
          </a:xfrm>
          <a:prstGeom prst="rect">
            <a:avLst/>
          </a:prstGeom>
          <a:ln>
            <a:solidFill>
              <a:srgbClr val="21A0A0"/>
            </a:solidFill>
          </a:ln>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a:latin typeface="Calibri" panose="020F0502020204030204" pitchFamily="34" charset="0"/>
                <a:ea typeface="Calibri" panose="020F0502020204030204" pitchFamily="34" charset="0"/>
                <a:cs typeface="Times New Roman" panose="02020603050405020304" pitchFamily="18" charset="0"/>
              </a:rPr>
              <a:t>Click </a:t>
            </a:r>
            <a:r>
              <a:rPr lang="en-US" altLang="en-US" sz="1400" b="1">
                <a:latin typeface="Calibri" panose="020F0502020204030204" pitchFamily="34" charset="0"/>
                <a:ea typeface="Calibri" panose="020F0502020204030204" pitchFamily="34" charset="0"/>
                <a:cs typeface="Times New Roman" panose="02020603050405020304" pitchFamily="18" charset="0"/>
              </a:rPr>
              <a:t>DONE</a:t>
            </a:r>
            <a:r>
              <a:rPr lang="en-US" altLang="en-US" sz="1400">
                <a:latin typeface="Calibri" panose="020F0502020204030204" pitchFamily="34" charset="0"/>
                <a:ea typeface="Calibri" panose="020F0502020204030204" pitchFamily="34" charset="0"/>
                <a:cs typeface="Times New Roman" panose="02020603050405020304" pitchFamily="18" charset="0"/>
              </a:rPr>
              <a:t>.</a:t>
            </a:r>
          </a:p>
        </p:txBody>
      </p:sp>
      <p:sp>
        <p:nvSpPr>
          <p:cNvPr id="19" name="Rectangle 18" descr="Badge with solid fill">
            <a:extLst>
              <a:ext uri="{FF2B5EF4-FFF2-40B4-BE49-F238E27FC236}">
                <a16:creationId xmlns:a16="http://schemas.microsoft.com/office/drawing/2014/main" id="{D113E58C-076D-51A0-45B8-E8E178ECCB2C}"/>
              </a:ext>
            </a:extLst>
          </p:cNvPr>
          <p:cNvSpPr/>
          <p:nvPr/>
        </p:nvSpPr>
        <p:spPr>
          <a:xfrm>
            <a:off x="7504287" y="2473268"/>
            <a:ext cx="731520" cy="7315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a:extLst>
              <a:ext uri="{FF2B5EF4-FFF2-40B4-BE49-F238E27FC236}">
                <a16:creationId xmlns:a16="http://schemas.microsoft.com/office/drawing/2014/main" id="{FC15D35B-4A7A-8A15-1C8F-864B7E21DFB0}"/>
              </a:ext>
            </a:extLst>
          </p:cNvPr>
          <p:cNvSpPr/>
          <p:nvPr/>
        </p:nvSpPr>
        <p:spPr>
          <a:xfrm>
            <a:off x="5370254" y="3277535"/>
            <a:ext cx="209089" cy="1895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Badge 3 with solid fill">
            <a:extLst>
              <a:ext uri="{FF2B5EF4-FFF2-40B4-BE49-F238E27FC236}">
                <a16:creationId xmlns:a16="http://schemas.microsoft.com/office/drawing/2014/main" id="{253399C6-334E-A832-6A00-F02AA7920478}"/>
              </a:ext>
            </a:extLst>
          </p:cNvPr>
          <p:cNvSpPr/>
          <p:nvPr/>
        </p:nvSpPr>
        <p:spPr>
          <a:xfrm>
            <a:off x="7504287" y="3145812"/>
            <a:ext cx="731520" cy="7315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Isosceles Triangle 15">
            <a:extLst>
              <a:ext uri="{FF2B5EF4-FFF2-40B4-BE49-F238E27FC236}">
                <a16:creationId xmlns:a16="http://schemas.microsoft.com/office/drawing/2014/main" id="{5137DC68-84A9-FE2F-F129-D33689927759}"/>
              </a:ext>
            </a:extLst>
          </p:cNvPr>
          <p:cNvSpPr/>
          <p:nvPr/>
        </p:nvSpPr>
        <p:spPr>
          <a:xfrm rot="488589">
            <a:off x="5135467" y="3469854"/>
            <a:ext cx="295910" cy="1509249"/>
          </a:xfrm>
          <a:prstGeom prst="triangle">
            <a:avLst>
              <a:gd name="adj" fmla="val 81952"/>
            </a:avLst>
          </a:prstGeom>
          <a:solidFill>
            <a:srgbClr val="4F81BD">
              <a:alpha val="40000"/>
            </a:srgbClr>
          </a:solidFill>
          <a:ln w="9525"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CFCA1BAE-E4CA-EB3E-49E6-2A4B4004ECC6}"/>
              </a:ext>
            </a:extLst>
          </p:cNvPr>
          <p:cNvSpPr/>
          <p:nvPr/>
        </p:nvSpPr>
        <p:spPr>
          <a:xfrm>
            <a:off x="6096000" y="5278596"/>
            <a:ext cx="447675"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C85E11E5-46B8-5B1A-8B81-93C6121C2EE4}"/>
              </a:ext>
            </a:extLst>
          </p:cNvPr>
          <p:cNvCxnSpPr>
            <a:cxnSpLocks/>
            <a:stCxn id="23" idx="1"/>
            <a:endCxn id="27" idx="0"/>
          </p:cNvCxnSpPr>
          <p:nvPr/>
        </p:nvCxnSpPr>
        <p:spPr>
          <a:xfrm flipH="1">
            <a:off x="6319838" y="3511572"/>
            <a:ext cx="1184449" cy="17670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0621576-5D45-F8CA-5692-DE1FB84BECF2}"/>
              </a:ext>
            </a:extLst>
          </p:cNvPr>
          <p:cNvSpPr txBox="1"/>
          <p:nvPr/>
        </p:nvSpPr>
        <p:spPr>
          <a:xfrm>
            <a:off x="10166855" y="986209"/>
            <a:ext cx="3421779" cy="769441"/>
          </a:xfrm>
          <a:prstGeom prst="rect">
            <a:avLst/>
          </a:prstGeom>
          <a:noFill/>
        </p:spPr>
        <p:txBody>
          <a:bodyPr wrap="square">
            <a:spAutoFit/>
          </a:bodyPr>
          <a:lstStyle/>
          <a:p>
            <a:pPr marL="174625" indent="-174625">
              <a:buFont typeface="Wingdings" panose="05000000000000000000" pitchFamily="2" charset="2"/>
              <a:buChar char="ü"/>
            </a:pPr>
            <a:r>
              <a:rPr lang="en-US" sz="1100"/>
              <a:t>Basic Details</a:t>
            </a:r>
          </a:p>
          <a:p>
            <a:pPr marL="174625" indent="-174625">
              <a:buFont typeface="Wingdings" panose="05000000000000000000" pitchFamily="2" charset="2"/>
              <a:buChar char="ü"/>
            </a:pPr>
            <a:r>
              <a:rPr lang="en-US" sz="1100"/>
              <a:t>Identification Information</a:t>
            </a:r>
          </a:p>
          <a:p>
            <a:pPr marL="174625" lvl="0" indent="-174625">
              <a:buFont typeface="Wingdings" panose="05000000000000000000" pitchFamily="2" charset="2"/>
              <a:buChar char="ü"/>
            </a:pPr>
            <a:r>
              <a:rPr lang="en-US" sz="1100">
                <a:highlight>
                  <a:srgbClr val="FFFF00"/>
                </a:highlight>
              </a:rPr>
              <a:t>Location Information</a:t>
            </a:r>
          </a:p>
          <a:p>
            <a:pPr marL="174625" lvl="0" indent="-174625">
              <a:buFont typeface="Arial" panose="020B0604020202020204" pitchFamily="34" charset="0"/>
              <a:buChar char="•"/>
            </a:pPr>
            <a:r>
              <a:rPr lang="en-US" sz="1100"/>
              <a:t>Contacts</a:t>
            </a:r>
          </a:p>
        </p:txBody>
      </p:sp>
      <p:graphicFrame>
        <p:nvGraphicFramePr>
          <p:cNvPr id="57" name="Diagram 56">
            <a:extLst>
              <a:ext uri="{FF2B5EF4-FFF2-40B4-BE49-F238E27FC236}">
                <a16:creationId xmlns:a16="http://schemas.microsoft.com/office/drawing/2014/main" id="{CCBBD778-8994-601B-4977-B5D601DFBC6E}"/>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8" name="Group 7">
            <a:extLst>
              <a:ext uri="{FF2B5EF4-FFF2-40B4-BE49-F238E27FC236}">
                <a16:creationId xmlns:a16="http://schemas.microsoft.com/office/drawing/2014/main" id="{69FBB7C7-DAD7-5952-2380-B6EF18A7CB35}"/>
              </a:ext>
            </a:extLst>
          </p:cNvPr>
          <p:cNvGrpSpPr/>
          <p:nvPr/>
        </p:nvGrpSpPr>
        <p:grpSpPr>
          <a:xfrm>
            <a:off x="2705435" y="3851766"/>
            <a:ext cx="3390566" cy="1376866"/>
            <a:chOff x="1209147" y="3682118"/>
            <a:chExt cx="4200137" cy="1705623"/>
          </a:xfrm>
        </p:grpSpPr>
        <p:grpSp>
          <p:nvGrpSpPr>
            <p:cNvPr id="9" name="Group 8">
              <a:extLst>
                <a:ext uri="{FF2B5EF4-FFF2-40B4-BE49-F238E27FC236}">
                  <a16:creationId xmlns:a16="http://schemas.microsoft.com/office/drawing/2014/main" id="{221BB292-52CF-6FEB-D28D-940375A71F19}"/>
                </a:ext>
              </a:extLst>
            </p:cNvPr>
            <p:cNvGrpSpPr/>
            <p:nvPr/>
          </p:nvGrpSpPr>
          <p:grpSpPr>
            <a:xfrm>
              <a:off x="1209147" y="3682118"/>
              <a:ext cx="4200137" cy="1655400"/>
              <a:chOff x="1209147" y="3682118"/>
              <a:chExt cx="4200137" cy="1655400"/>
            </a:xfrm>
          </p:grpSpPr>
          <p:pic>
            <p:nvPicPr>
              <p:cNvPr id="14" name="Picture 13">
                <a:extLst>
                  <a:ext uri="{FF2B5EF4-FFF2-40B4-BE49-F238E27FC236}">
                    <a16:creationId xmlns:a16="http://schemas.microsoft.com/office/drawing/2014/main" id="{697620F0-9234-17A4-5DF3-09A3AE479C7B}"/>
                  </a:ext>
                </a:extLst>
              </p:cNvPr>
              <p:cNvPicPr>
                <a:picLocks noChangeAspect="1"/>
              </p:cNvPicPr>
              <p:nvPr/>
            </p:nvPicPr>
            <p:blipFill rotWithShape="1">
              <a:blip r:embed="rId14"/>
              <a:srcRect t="84385"/>
              <a:stretch/>
            </p:blipFill>
            <p:spPr>
              <a:xfrm>
                <a:off x="1209147" y="4896118"/>
                <a:ext cx="4200137" cy="441400"/>
              </a:xfrm>
              <a:prstGeom prst="rect">
                <a:avLst/>
              </a:prstGeom>
              <a:ln>
                <a:noFill/>
              </a:ln>
            </p:spPr>
          </p:pic>
          <p:pic>
            <p:nvPicPr>
              <p:cNvPr id="15" name="Picture 14">
                <a:extLst>
                  <a:ext uri="{FF2B5EF4-FFF2-40B4-BE49-F238E27FC236}">
                    <a16:creationId xmlns:a16="http://schemas.microsoft.com/office/drawing/2014/main" id="{0713EF60-295F-6E1C-DEBD-E49C4B71BDC9}"/>
                  </a:ext>
                </a:extLst>
              </p:cNvPr>
              <p:cNvPicPr>
                <a:picLocks noChangeAspect="1"/>
              </p:cNvPicPr>
              <p:nvPr/>
            </p:nvPicPr>
            <p:blipFill rotWithShape="1">
              <a:blip r:embed="rId14"/>
              <a:srcRect b="57052"/>
              <a:stretch/>
            </p:blipFill>
            <p:spPr>
              <a:xfrm>
                <a:off x="1209147" y="3682118"/>
                <a:ext cx="4200137" cy="1214001"/>
              </a:xfrm>
              <a:prstGeom prst="rect">
                <a:avLst/>
              </a:prstGeom>
              <a:ln>
                <a:noFill/>
              </a:ln>
            </p:spPr>
          </p:pic>
        </p:grpSp>
        <p:sp>
          <p:nvSpPr>
            <p:cNvPr id="10" name="Rectangle 9">
              <a:extLst>
                <a:ext uri="{FF2B5EF4-FFF2-40B4-BE49-F238E27FC236}">
                  <a16:creationId xmlns:a16="http://schemas.microsoft.com/office/drawing/2014/main" id="{8EC7AD8E-E908-6B14-9D51-C280DB7100E3}"/>
                </a:ext>
              </a:extLst>
            </p:cNvPr>
            <p:cNvSpPr/>
            <p:nvPr/>
          </p:nvSpPr>
          <p:spPr>
            <a:xfrm>
              <a:off x="1209147" y="3682118"/>
              <a:ext cx="4189169" cy="1705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9247BE5C-B5C1-F747-3180-F54ABF65DD7E}"/>
              </a:ext>
            </a:extLst>
          </p:cNvPr>
          <p:cNvSpPr/>
          <p:nvPr/>
        </p:nvSpPr>
        <p:spPr>
          <a:xfrm>
            <a:off x="5579343" y="4880583"/>
            <a:ext cx="401344"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EF6B53B-509F-DD7F-2370-DD4ED73F76D0}"/>
              </a:ext>
            </a:extLst>
          </p:cNvPr>
          <p:cNvCxnSpPr>
            <a:cxnSpLocks/>
            <a:stCxn id="19" idx="1"/>
            <a:endCxn id="30" idx="0"/>
          </p:cNvCxnSpPr>
          <p:nvPr/>
        </p:nvCxnSpPr>
        <p:spPr>
          <a:xfrm flipH="1">
            <a:off x="5780015" y="2839028"/>
            <a:ext cx="1724272" cy="20415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EDA418CD-4BB0-D759-14A8-1626C42D0488}"/>
              </a:ext>
            </a:extLst>
          </p:cNvPr>
          <p:cNvSpPr txBox="1">
            <a:spLocks/>
          </p:cNvSpPr>
          <p:nvPr/>
        </p:nvSpPr>
        <p:spPr>
          <a:xfrm>
            <a:off x="8217292" y="1511991"/>
            <a:ext cx="3838875" cy="66859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2000" b="1" kern="1200">
                <a:solidFill>
                  <a:srgbClr val="00A99D"/>
                </a:solidFill>
                <a:latin typeface="Calibri" panose="020F0502020204030204" pitchFamily="34" charset="0"/>
                <a:ea typeface="+mj-ea"/>
                <a:cs typeface="Calibri" panose="020F0502020204030204" pitchFamily="34" charset="0"/>
              </a:defRPr>
            </a:lvl1pPr>
          </a:lstStyle>
          <a:p>
            <a:r>
              <a:rPr lang="en-US" sz="1600"/>
              <a:t>Method 1 – </a:t>
            </a:r>
            <a:r>
              <a:rPr lang="en-US" sz="1600" u="sng"/>
              <a:t>Copy</a:t>
            </a:r>
            <a:r>
              <a:rPr lang="en-US" sz="1600"/>
              <a:t> your Headquarter Location</a:t>
            </a:r>
          </a:p>
        </p:txBody>
      </p:sp>
      <p:pic>
        <p:nvPicPr>
          <p:cNvPr id="44" name="Picture 43">
            <a:extLst>
              <a:ext uri="{FF2B5EF4-FFF2-40B4-BE49-F238E27FC236}">
                <a16:creationId xmlns:a16="http://schemas.microsoft.com/office/drawing/2014/main" id="{A915DCF7-21FB-426E-87EE-BE0647B03C09}"/>
              </a:ext>
            </a:extLst>
          </p:cNvPr>
          <p:cNvPicPr>
            <a:picLocks noChangeAspect="1"/>
          </p:cNvPicPr>
          <p:nvPr/>
        </p:nvPicPr>
        <p:blipFill>
          <a:blip r:embed="rId15"/>
          <a:stretch>
            <a:fillRect/>
          </a:stretch>
        </p:blipFill>
        <p:spPr>
          <a:xfrm>
            <a:off x="9913103" y="2021563"/>
            <a:ext cx="263480" cy="250933"/>
          </a:xfrm>
          <a:prstGeom prst="rect">
            <a:avLst/>
          </a:prstGeom>
          <a:ln>
            <a:solidFill>
              <a:srgbClr val="012169"/>
            </a:solidFill>
          </a:ln>
        </p:spPr>
      </p:pic>
    </p:spTree>
    <p:extLst>
      <p:ext uri="{BB962C8B-B14F-4D97-AF65-F5344CB8AC3E}">
        <p14:creationId xmlns:p14="http://schemas.microsoft.com/office/powerpoint/2010/main" val="36031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CD2024-7A09-CDF9-B32A-2EEC18CC8A97}"/>
              </a:ext>
            </a:extLst>
          </p:cNvPr>
          <p:cNvPicPr>
            <a:picLocks noChangeAspect="1"/>
          </p:cNvPicPr>
          <p:nvPr/>
        </p:nvPicPr>
        <p:blipFill>
          <a:blip r:embed="rId2"/>
          <a:stretch>
            <a:fillRect/>
          </a:stretch>
        </p:blipFill>
        <p:spPr>
          <a:xfrm>
            <a:off x="145601" y="1640468"/>
            <a:ext cx="6572038" cy="3928286"/>
          </a:xfrm>
          <a:prstGeom prst="rect">
            <a:avLst/>
          </a:prstGeom>
        </p:spPr>
      </p:pic>
      <p:sp>
        <p:nvSpPr>
          <p:cNvPr id="11" name="Rectangle 10"/>
          <p:cNvSpPr/>
          <p:nvPr/>
        </p:nvSpPr>
        <p:spPr>
          <a:xfrm>
            <a:off x="8202583" y="3215989"/>
            <a:ext cx="3853584" cy="312650"/>
          </a:xfrm>
          <a:prstGeom prst="rect">
            <a:avLst/>
          </a:prstGeom>
          <a:ln>
            <a:solidFill>
              <a:srgbClr val="21A0A0"/>
            </a:solidFill>
          </a:ln>
        </p:spPr>
        <p:txBody>
          <a:bodyPr wrap="square">
            <a:spAutoFit/>
          </a:bodyPr>
          <a:lstStyle/>
          <a:p>
            <a:pPr>
              <a:lnSpc>
                <a:spcPct val="107000"/>
              </a:lnSpc>
              <a:spcAft>
                <a:spcPts val="800"/>
              </a:spcAft>
            </a:pPr>
            <a:r>
              <a:rPr lang="en-US" sz="140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Click the </a:t>
            </a:r>
            <a:r>
              <a:rPr lang="en-US" sz="1400" b="1">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SAVE </a:t>
            </a:r>
            <a:r>
              <a:rPr lang="en-US" sz="140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button.</a:t>
            </a:r>
            <a:endParaRPr lang="en-US" sz="14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descr="Badge 1 with solid fill"/>
          <p:cNvSpPr/>
          <p:nvPr/>
        </p:nvSpPr>
        <p:spPr>
          <a:xfrm>
            <a:off x="7504287" y="1830894"/>
            <a:ext cx="731520" cy="7315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8208148" y="1996795"/>
            <a:ext cx="3853584" cy="307777"/>
          </a:xfrm>
          <a:prstGeom prst="rect">
            <a:avLst/>
          </a:prstGeom>
          <a:ln>
            <a:solidFill>
              <a:srgbClr val="21A0A0"/>
            </a:solidFill>
          </a:ln>
        </p:spPr>
        <p:txBody>
          <a:bodyPr wrap="square" lIns="91440" tIns="45720" rIns="91440" bIns="45720" anchor="t">
            <a:spAutoFit/>
          </a:bodyPr>
          <a:lstStyle/>
          <a:p>
            <a:pPr eaLnBrk="0" fontAlgn="base" hangingPunct="0">
              <a:spcBef>
                <a:spcPct val="0"/>
              </a:spcBef>
              <a:spcAft>
                <a:spcPct val="0"/>
              </a:spcAft>
            </a:pPr>
            <a:r>
              <a:rPr kumimoji="0" lang="en-US" altLang="en-US" sz="1400" b="0" i="0" u="none" strike="noStrike" cap="none" normalizeH="0" baseline="0">
                <a:ln>
                  <a:noFill/>
                </a:ln>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Click the </a:t>
            </a:r>
            <a:r>
              <a:rPr kumimoji="0" lang="en-US" altLang="en-US" sz="1400" b="1" i="0" u="none" strike="noStrike" cap="none" normalizeH="0" baseline="0">
                <a:ln>
                  <a:noFill/>
                </a:ln>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Copy</a:t>
            </a:r>
            <a:r>
              <a:rPr kumimoji="0" lang="en-US" altLang="en-US" sz="1400" b="0" i="0" u="none" strike="noStrike" cap="none" normalizeH="0" baseline="0">
                <a:ln>
                  <a:noFill/>
                </a:ln>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button</a:t>
            </a:r>
            <a:r>
              <a:rPr lang="en-US" sz="1400">
                <a:solidFill>
                  <a:schemeClr val="bg1">
                    <a:lumMod val="75000"/>
                  </a:schemeClr>
                </a:solidFill>
                <a:latin typeface="Calibri"/>
                <a:ea typeface="Calibri" panose="020F0502020204030204" pitchFamily="34" charset="0"/>
                <a:cs typeface="Times New Roman"/>
              </a:rPr>
              <a:t>. </a:t>
            </a:r>
          </a:p>
        </p:txBody>
      </p:sp>
      <p:cxnSp>
        <p:nvCxnSpPr>
          <p:cNvPr id="6" name="Straight Arrow Connector 5">
            <a:extLst>
              <a:ext uri="{FF2B5EF4-FFF2-40B4-BE49-F238E27FC236}">
                <a16:creationId xmlns:a16="http://schemas.microsoft.com/office/drawing/2014/main" id="{8951DECA-4B93-27BE-F375-347231FCAFE9}"/>
              </a:ext>
            </a:extLst>
          </p:cNvPr>
          <p:cNvCxnSpPr>
            <a:cxnSpLocks/>
            <a:stCxn id="7" idx="1"/>
            <a:endCxn id="21" idx="3"/>
          </p:cNvCxnSpPr>
          <p:nvPr/>
        </p:nvCxnSpPr>
        <p:spPr>
          <a:xfrm flipH="1" flipV="1">
            <a:off x="6289238" y="2492724"/>
            <a:ext cx="1215049" cy="20227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0CE16B0-9589-1C33-5E31-7FAF228FAE8E}"/>
              </a:ext>
            </a:extLst>
          </p:cNvPr>
          <p:cNvSpPr/>
          <p:nvPr/>
        </p:nvSpPr>
        <p:spPr>
          <a:xfrm>
            <a:off x="8202583" y="2635487"/>
            <a:ext cx="3853584" cy="307777"/>
          </a:xfrm>
          <a:prstGeom prst="rect">
            <a:avLst/>
          </a:prstGeom>
          <a:ln>
            <a:solidFill>
              <a:srgbClr val="21A0A0"/>
            </a:solidFill>
          </a:ln>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Click </a:t>
            </a:r>
            <a:r>
              <a:rPr lang="en-US" altLang="en-US" sz="1400" b="1">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DONE</a:t>
            </a:r>
            <a:r>
              <a:rPr lang="en-US" altLang="en-US" sz="140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19" name="Rectangle 18" descr="Badge with solid fill">
            <a:extLst>
              <a:ext uri="{FF2B5EF4-FFF2-40B4-BE49-F238E27FC236}">
                <a16:creationId xmlns:a16="http://schemas.microsoft.com/office/drawing/2014/main" id="{D113E58C-076D-51A0-45B8-E8E178ECCB2C}"/>
              </a:ext>
            </a:extLst>
          </p:cNvPr>
          <p:cNvSpPr/>
          <p:nvPr/>
        </p:nvSpPr>
        <p:spPr>
          <a:xfrm>
            <a:off x="7504287" y="2473268"/>
            <a:ext cx="731520" cy="7315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a:extLst>
              <a:ext uri="{FF2B5EF4-FFF2-40B4-BE49-F238E27FC236}">
                <a16:creationId xmlns:a16="http://schemas.microsoft.com/office/drawing/2014/main" id="{FC15D35B-4A7A-8A15-1C8F-864B7E21DFB0}"/>
              </a:ext>
            </a:extLst>
          </p:cNvPr>
          <p:cNvSpPr/>
          <p:nvPr/>
        </p:nvSpPr>
        <p:spPr>
          <a:xfrm>
            <a:off x="6080149" y="2397945"/>
            <a:ext cx="209089" cy="1895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Badge 3 with solid fill">
            <a:extLst>
              <a:ext uri="{FF2B5EF4-FFF2-40B4-BE49-F238E27FC236}">
                <a16:creationId xmlns:a16="http://schemas.microsoft.com/office/drawing/2014/main" id="{253399C6-334E-A832-6A00-F02AA7920478}"/>
              </a:ext>
            </a:extLst>
          </p:cNvPr>
          <p:cNvSpPr/>
          <p:nvPr/>
        </p:nvSpPr>
        <p:spPr>
          <a:xfrm>
            <a:off x="7504287" y="3145812"/>
            <a:ext cx="731520" cy="7315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Isosceles Triangle 15">
            <a:extLst>
              <a:ext uri="{FF2B5EF4-FFF2-40B4-BE49-F238E27FC236}">
                <a16:creationId xmlns:a16="http://schemas.microsoft.com/office/drawing/2014/main" id="{5137DC68-84A9-FE2F-F129-D33689927759}"/>
              </a:ext>
            </a:extLst>
          </p:cNvPr>
          <p:cNvSpPr/>
          <p:nvPr/>
        </p:nvSpPr>
        <p:spPr>
          <a:xfrm rot="488589">
            <a:off x="5844782" y="2589496"/>
            <a:ext cx="295910" cy="1509249"/>
          </a:xfrm>
          <a:prstGeom prst="triangle">
            <a:avLst>
              <a:gd name="adj" fmla="val 81952"/>
            </a:avLst>
          </a:prstGeom>
          <a:solidFill>
            <a:srgbClr val="4F81BD">
              <a:alpha val="40000"/>
            </a:srgbClr>
          </a:solidFill>
          <a:ln w="9525"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CFCA1BAE-E4CA-EB3E-49E6-2A4B4004ECC6}"/>
              </a:ext>
            </a:extLst>
          </p:cNvPr>
          <p:cNvSpPr/>
          <p:nvPr/>
        </p:nvSpPr>
        <p:spPr>
          <a:xfrm>
            <a:off x="6096000" y="5278596"/>
            <a:ext cx="447675"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C85E11E5-46B8-5B1A-8B81-93C6121C2EE4}"/>
              </a:ext>
            </a:extLst>
          </p:cNvPr>
          <p:cNvCxnSpPr>
            <a:cxnSpLocks/>
            <a:stCxn id="29" idx="1"/>
            <a:endCxn id="27" idx="3"/>
          </p:cNvCxnSpPr>
          <p:nvPr/>
        </p:nvCxnSpPr>
        <p:spPr>
          <a:xfrm flipH="1" flipV="1">
            <a:off x="6543675" y="5405044"/>
            <a:ext cx="960612" cy="4720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0621576-5D45-F8CA-5692-DE1FB84BECF2}"/>
              </a:ext>
            </a:extLst>
          </p:cNvPr>
          <p:cNvSpPr txBox="1"/>
          <p:nvPr/>
        </p:nvSpPr>
        <p:spPr>
          <a:xfrm>
            <a:off x="10166855" y="986209"/>
            <a:ext cx="3421779" cy="769441"/>
          </a:xfrm>
          <a:prstGeom prst="rect">
            <a:avLst/>
          </a:prstGeom>
          <a:noFill/>
        </p:spPr>
        <p:txBody>
          <a:bodyPr wrap="square">
            <a:spAutoFit/>
          </a:bodyPr>
          <a:lstStyle/>
          <a:p>
            <a:pPr marL="174625" indent="-174625">
              <a:buFont typeface="Wingdings" panose="05000000000000000000" pitchFamily="2" charset="2"/>
              <a:buChar char="ü"/>
            </a:pPr>
            <a:r>
              <a:rPr lang="en-US" sz="1100"/>
              <a:t>Basic Details</a:t>
            </a:r>
          </a:p>
          <a:p>
            <a:pPr marL="174625" indent="-174625">
              <a:buFont typeface="Wingdings" panose="05000000000000000000" pitchFamily="2" charset="2"/>
              <a:buChar char="ü"/>
            </a:pPr>
            <a:r>
              <a:rPr lang="en-US" sz="1100"/>
              <a:t>Identification Information</a:t>
            </a:r>
          </a:p>
          <a:p>
            <a:pPr marL="174625" lvl="0" indent="-174625">
              <a:buFont typeface="Wingdings" panose="05000000000000000000" pitchFamily="2" charset="2"/>
              <a:buChar char="ü"/>
            </a:pPr>
            <a:r>
              <a:rPr lang="en-US" sz="1100">
                <a:highlight>
                  <a:srgbClr val="FFFF00"/>
                </a:highlight>
              </a:rPr>
              <a:t>Location Information</a:t>
            </a:r>
          </a:p>
          <a:p>
            <a:pPr marL="174625" lvl="0" indent="-174625">
              <a:buFont typeface="Arial" panose="020B0604020202020204" pitchFamily="34" charset="0"/>
              <a:buChar char="•"/>
            </a:pPr>
            <a:r>
              <a:rPr lang="en-US" sz="1100"/>
              <a:t>Contacts</a:t>
            </a:r>
          </a:p>
        </p:txBody>
      </p:sp>
      <p:graphicFrame>
        <p:nvGraphicFramePr>
          <p:cNvPr id="57" name="Diagram 56">
            <a:extLst>
              <a:ext uri="{FF2B5EF4-FFF2-40B4-BE49-F238E27FC236}">
                <a16:creationId xmlns:a16="http://schemas.microsoft.com/office/drawing/2014/main" id="{CCBBD778-8994-601B-4977-B5D601DFBC6E}"/>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0" name="Title 1">
            <a:extLst>
              <a:ext uri="{FF2B5EF4-FFF2-40B4-BE49-F238E27FC236}">
                <a16:creationId xmlns:a16="http://schemas.microsoft.com/office/drawing/2014/main" id="{EDA418CD-4BB0-D759-14A8-1626C42D0488}"/>
              </a:ext>
            </a:extLst>
          </p:cNvPr>
          <p:cNvSpPr txBox="1">
            <a:spLocks/>
          </p:cNvSpPr>
          <p:nvPr/>
        </p:nvSpPr>
        <p:spPr>
          <a:xfrm>
            <a:off x="8217292" y="1511991"/>
            <a:ext cx="3838875" cy="66859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2000" b="1" kern="1200">
                <a:solidFill>
                  <a:srgbClr val="00A99D"/>
                </a:solidFill>
                <a:latin typeface="Calibri" panose="020F0502020204030204" pitchFamily="34" charset="0"/>
                <a:ea typeface="+mj-ea"/>
                <a:cs typeface="Calibri" panose="020F0502020204030204" pitchFamily="34" charset="0"/>
              </a:defRPr>
            </a:lvl1pPr>
          </a:lstStyle>
          <a:p>
            <a:r>
              <a:rPr lang="en-US" sz="1600">
                <a:solidFill>
                  <a:schemeClr val="bg1">
                    <a:lumMod val="75000"/>
                  </a:schemeClr>
                </a:solidFill>
              </a:rPr>
              <a:t>Method 1 – </a:t>
            </a:r>
            <a:r>
              <a:rPr lang="en-US" sz="1600" u="sng">
                <a:solidFill>
                  <a:schemeClr val="bg1">
                    <a:lumMod val="75000"/>
                  </a:schemeClr>
                </a:solidFill>
              </a:rPr>
              <a:t>Copy</a:t>
            </a:r>
            <a:r>
              <a:rPr lang="en-US" sz="1600">
                <a:solidFill>
                  <a:schemeClr val="bg1">
                    <a:lumMod val="75000"/>
                  </a:schemeClr>
                </a:solidFill>
              </a:rPr>
              <a:t> your Headquarter Location</a:t>
            </a:r>
          </a:p>
        </p:txBody>
      </p:sp>
      <p:pic>
        <p:nvPicPr>
          <p:cNvPr id="44" name="Picture 43">
            <a:extLst>
              <a:ext uri="{FF2B5EF4-FFF2-40B4-BE49-F238E27FC236}">
                <a16:creationId xmlns:a16="http://schemas.microsoft.com/office/drawing/2014/main" id="{A915DCF7-21FB-426E-87EE-BE0647B03C09}"/>
              </a:ext>
            </a:extLst>
          </p:cNvPr>
          <p:cNvPicPr>
            <a:picLocks noChangeAspect="1"/>
          </p:cNvPicPr>
          <p:nvPr/>
        </p:nvPicPr>
        <p:blipFill>
          <a:blip r:embed="rId14"/>
          <a:stretch>
            <a:fillRect/>
          </a:stretch>
        </p:blipFill>
        <p:spPr>
          <a:xfrm>
            <a:off x="9913103" y="2021563"/>
            <a:ext cx="263480" cy="250933"/>
          </a:xfrm>
          <a:prstGeom prst="rect">
            <a:avLst/>
          </a:prstGeom>
          <a:ln>
            <a:solidFill>
              <a:srgbClr val="012169"/>
            </a:solidFill>
          </a:ln>
        </p:spPr>
      </p:pic>
      <p:sp>
        <p:nvSpPr>
          <p:cNvPr id="3" name="TextBox 2">
            <a:extLst>
              <a:ext uri="{FF2B5EF4-FFF2-40B4-BE49-F238E27FC236}">
                <a16:creationId xmlns:a16="http://schemas.microsoft.com/office/drawing/2014/main" id="{CB6AB1E5-755E-C09E-269E-F64D6E34C3BD}"/>
              </a:ext>
            </a:extLst>
          </p:cNvPr>
          <p:cNvSpPr txBox="1"/>
          <p:nvPr/>
        </p:nvSpPr>
        <p:spPr>
          <a:xfrm>
            <a:off x="8191780" y="4910653"/>
            <a:ext cx="3864387" cy="543162"/>
          </a:xfrm>
          <a:prstGeom prst="rect">
            <a:avLst/>
          </a:prstGeom>
          <a:solidFill>
            <a:schemeClr val="bg1"/>
          </a:solidFill>
          <a:ln>
            <a:solidFill>
              <a:srgbClr val="00A99D"/>
            </a:solidFill>
          </a:ln>
        </p:spPr>
        <p:txBody>
          <a:bodyPr wrap="square" rtlCol="0">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Fill in all Address information and click </a:t>
            </a:r>
            <a:r>
              <a:rPr lang="en-US" sz="1400" b="1">
                <a:latin typeface="Calibri" panose="020F0502020204030204" pitchFamily="34" charset="0"/>
                <a:ea typeface="Calibri" panose="020F0502020204030204" pitchFamily="34" charset="0"/>
                <a:cs typeface="Times New Roman" panose="02020603050405020304" pitchFamily="18" charset="0"/>
              </a:rPr>
              <a:t>SAVE AND CLOSE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6C3534F-DBBF-98B7-D0EC-365115422C8F}"/>
              </a:ext>
            </a:extLst>
          </p:cNvPr>
          <p:cNvSpPr txBox="1"/>
          <p:nvPr/>
        </p:nvSpPr>
        <p:spPr>
          <a:xfrm>
            <a:off x="8199911" y="4220452"/>
            <a:ext cx="3856256" cy="523220"/>
          </a:xfrm>
          <a:prstGeom prst="rect">
            <a:avLst/>
          </a:prstGeom>
          <a:solidFill>
            <a:schemeClr val="bg1"/>
          </a:solidFill>
          <a:ln>
            <a:solidFill>
              <a:srgbClr val="00A99D"/>
            </a:solidFill>
          </a:ln>
        </p:spPr>
        <p:txBody>
          <a:bodyPr wrap="square" rtlCol="0">
            <a:spAutoFit/>
          </a:bodyPr>
          <a:lstStyle/>
          <a:p>
            <a:pPr eaLnBrk="0" fontAlgn="base" hangingPunct="0">
              <a:spcBef>
                <a:spcPct val="0"/>
              </a:spcBef>
              <a:spcAft>
                <a:spcPct val="0"/>
              </a:spcAft>
            </a:pPr>
            <a:r>
              <a:rPr lang="en-US" altLang="en-US" sz="1400">
                <a:latin typeface="Calibri" panose="020F0502020204030204" pitchFamily="34" charset="0"/>
                <a:ea typeface="Calibri" panose="020F0502020204030204" pitchFamily="34" charset="0"/>
                <a:cs typeface="Times New Roman" panose="02020603050405020304" pitchFamily="18" charset="0"/>
              </a:rPr>
              <a:t>Click the Create button           to add a location from Scratch</a:t>
            </a:r>
            <a:endParaRPr kumimoji="0" lang="en-US" altLang="en-US" sz="140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descr="Badge 1 with solid fill">
            <a:extLst>
              <a:ext uri="{FF2B5EF4-FFF2-40B4-BE49-F238E27FC236}">
                <a16:creationId xmlns:a16="http://schemas.microsoft.com/office/drawing/2014/main" id="{6554B882-EF2F-DA8E-58D2-40039483C569}"/>
              </a:ext>
            </a:extLst>
          </p:cNvPr>
          <p:cNvSpPr/>
          <p:nvPr/>
        </p:nvSpPr>
        <p:spPr>
          <a:xfrm>
            <a:off x="7504287" y="4149703"/>
            <a:ext cx="731520" cy="731520"/>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12" descr="Badge with solid fill">
            <a:extLst>
              <a:ext uri="{FF2B5EF4-FFF2-40B4-BE49-F238E27FC236}">
                <a16:creationId xmlns:a16="http://schemas.microsoft.com/office/drawing/2014/main" id="{D5B0E5BD-50A3-A0CA-688F-6D5B850378CE}"/>
              </a:ext>
            </a:extLst>
          </p:cNvPr>
          <p:cNvSpPr/>
          <p:nvPr/>
        </p:nvSpPr>
        <p:spPr>
          <a:xfrm>
            <a:off x="7504287" y="4843608"/>
            <a:ext cx="731520" cy="731520"/>
          </a:xfrm>
          <a:prstGeom prst="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Title 1">
            <a:extLst>
              <a:ext uri="{FF2B5EF4-FFF2-40B4-BE49-F238E27FC236}">
                <a16:creationId xmlns:a16="http://schemas.microsoft.com/office/drawing/2014/main" id="{F0E94C22-5F04-4968-84DE-9C6979C6329D}"/>
              </a:ext>
            </a:extLst>
          </p:cNvPr>
          <p:cNvSpPr txBox="1">
            <a:spLocks/>
          </p:cNvSpPr>
          <p:nvPr/>
        </p:nvSpPr>
        <p:spPr>
          <a:xfrm>
            <a:off x="8127031" y="3643403"/>
            <a:ext cx="4064969" cy="66859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2000" b="1" kern="1200">
                <a:solidFill>
                  <a:srgbClr val="00A99D"/>
                </a:solidFill>
                <a:latin typeface="Calibri" panose="020F0502020204030204" pitchFamily="34" charset="0"/>
                <a:ea typeface="+mj-ea"/>
                <a:cs typeface="Calibri" panose="020F0502020204030204" pitchFamily="34" charset="0"/>
              </a:defRPr>
            </a:lvl1pPr>
          </a:lstStyle>
          <a:p>
            <a:r>
              <a:rPr lang="en-US" sz="1600"/>
              <a:t>Method 2 – Create new Locations from Scratch</a:t>
            </a:r>
          </a:p>
        </p:txBody>
      </p:sp>
      <p:pic>
        <p:nvPicPr>
          <p:cNvPr id="24" name="Picture 23">
            <a:extLst>
              <a:ext uri="{FF2B5EF4-FFF2-40B4-BE49-F238E27FC236}">
                <a16:creationId xmlns:a16="http://schemas.microsoft.com/office/drawing/2014/main" id="{2B30B350-64C7-93F6-44FD-892FAA34ADEB}"/>
              </a:ext>
            </a:extLst>
          </p:cNvPr>
          <p:cNvPicPr>
            <a:picLocks noChangeAspect="1"/>
          </p:cNvPicPr>
          <p:nvPr/>
        </p:nvPicPr>
        <p:blipFill>
          <a:blip r:embed="rId19"/>
          <a:stretch>
            <a:fillRect/>
          </a:stretch>
        </p:blipFill>
        <p:spPr>
          <a:xfrm>
            <a:off x="1627873" y="3630966"/>
            <a:ext cx="4669355" cy="1495592"/>
          </a:xfrm>
          <a:prstGeom prst="rect">
            <a:avLst/>
          </a:prstGeom>
          <a:ln>
            <a:solidFill>
              <a:schemeClr val="tx1"/>
            </a:solidFill>
          </a:ln>
        </p:spPr>
      </p:pic>
      <p:pic>
        <p:nvPicPr>
          <p:cNvPr id="25" name="Picture 24">
            <a:extLst>
              <a:ext uri="{FF2B5EF4-FFF2-40B4-BE49-F238E27FC236}">
                <a16:creationId xmlns:a16="http://schemas.microsoft.com/office/drawing/2014/main" id="{173779BE-83B0-EAD7-26F7-8217D239AD7B}"/>
              </a:ext>
            </a:extLst>
          </p:cNvPr>
          <p:cNvPicPr>
            <a:picLocks noChangeAspect="1"/>
          </p:cNvPicPr>
          <p:nvPr/>
        </p:nvPicPr>
        <p:blipFill>
          <a:blip r:embed="rId20"/>
          <a:stretch>
            <a:fillRect/>
          </a:stretch>
        </p:blipFill>
        <p:spPr>
          <a:xfrm>
            <a:off x="10042306" y="4260330"/>
            <a:ext cx="270615" cy="281439"/>
          </a:xfrm>
          <a:prstGeom prst="rect">
            <a:avLst/>
          </a:prstGeom>
          <a:ln>
            <a:solidFill>
              <a:schemeClr val="tx1"/>
            </a:solidFill>
          </a:ln>
        </p:spPr>
      </p:pic>
      <p:sp>
        <p:nvSpPr>
          <p:cNvPr id="26" name="Rectangle 25">
            <a:extLst>
              <a:ext uri="{FF2B5EF4-FFF2-40B4-BE49-F238E27FC236}">
                <a16:creationId xmlns:a16="http://schemas.microsoft.com/office/drawing/2014/main" id="{D13561E2-3D36-DAA1-B5F5-B47469B21AA6}"/>
              </a:ext>
            </a:extLst>
          </p:cNvPr>
          <p:cNvSpPr/>
          <p:nvPr/>
        </p:nvSpPr>
        <p:spPr>
          <a:xfrm>
            <a:off x="8191780" y="5639874"/>
            <a:ext cx="3864387" cy="312650"/>
          </a:xfrm>
          <a:prstGeom prst="rect">
            <a:avLst/>
          </a:prstGeom>
          <a:ln>
            <a:solidFill>
              <a:srgbClr val="21A0A0"/>
            </a:solidFill>
          </a:ln>
        </p:spPr>
        <p:txBody>
          <a:bodyPr wrap="square">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Click the </a:t>
            </a:r>
            <a:r>
              <a:rPr lang="en-US" sz="1400" b="1">
                <a:latin typeface="Calibri" panose="020F0502020204030204" pitchFamily="34" charset="0"/>
                <a:ea typeface="Calibri" panose="020F0502020204030204" pitchFamily="34" charset="0"/>
                <a:cs typeface="Times New Roman" panose="02020603050405020304" pitchFamily="18" charset="0"/>
              </a:rPr>
              <a:t>SAVE </a:t>
            </a:r>
            <a:r>
              <a:rPr lang="en-US" sz="1400">
                <a:latin typeface="Calibri" panose="020F0502020204030204" pitchFamily="34" charset="0"/>
                <a:ea typeface="Calibri" panose="020F0502020204030204" pitchFamily="34" charset="0"/>
                <a:cs typeface="Times New Roman" panose="02020603050405020304" pitchFamily="18" charset="0"/>
              </a:rPr>
              <a:t>button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descr="Badge 3 with solid fill">
            <a:extLst>
              <a:ext uri="{FF2B5EF4-FFF2-40B4-BE49-F238E27FC236}">
                <a16:creationId xmlns:a16="http://schemas.microsoft.com/office/drawing/2014/main" id="{431B75BF-7F87-604C-E04B-0A5BD4D38AEE}"/>
              </a:ext>
            </a:extLst>
          </p:cNvPr>
          <p:cNvSpPr/>
          <p:nvPr/>
        </p:nvSpPr>
        <p:spPr>
          <a:xfrm>
            <a:off x="7504287" y="5511347"/>
            <a:ext cx="731520" cy="731520"/>
          </a:xfrm>
          <a:prstGeom prst="rect">
            <a:avLst/>
          </a:prstGeom>
          <a: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29">
            <a:extLst>
              <a:ext uri="{FF2B5EF4-FFF2-40B4-BE49-F238E27FC236}">
                <a16:creationId xmlns:a16="http://schemas.microsoft.com/office/drawing/2014/main" id="{9247BE5C-B5C1-F747-3180-F54ABF65DD7E}"/>
              </a:ext>
            </a:extLst>
          </p:cNvPr>
          <p:cNvSpPr/>
          <p:nvPr/>
        </p:nvSpPr>
        <p:spPr>
          <a:xfrm>
            <a:off x="5741128" y="4870630"/>
            <a:ext cx="556100"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EF6B53B-509F-DD7F-2370-DD4ED73F76D0}"/>
              </a:ext>
            </a:extLst>
          </p:cNvPr>
          <p:cNvCxnSpPr>
            <a:cxnSpLocks/>
            <a:stCxn id="13" idx="1"/>
            <a:endCxn id="30" idx="3"/>
          </p:cNvCxnSpPr>
          <p:nvPr/>
        </p:nvCxnSpPr>
        <p:spPr>
          <a:xfrm flipH="1" flipV="1">
            <a:off x="6297228" y="4997078"/>
            <a:ext cx="1207059" cy="2122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92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0F09A0-3CD8-D0FD-EC57-4C103616F84F}"/>
              </a:ext>
            </a:extLst>
          </p:cNvPr>
          <p:cNvPicPr>
            <a:picLocks noChangeAspect="1"/>
          </p:cNvPicPr>
          <p:nvPr/>
        </p:nvPicPr>
        <p:blipFill>
          <a:blip r:embed="rId2"/>
          <a:stretch>
            <a:fillRect/>
          </a:stretch>
        </p:blipFill>
        <p:spPr>
          <a:xfrm>
            <a:off x="171450" y="1584137"/>
            <a:ext cx="7250144" cy="3593731"/>
          </a:xfrm>
          <a:prstGeom prst="rect">
            <a:avLst/>
          </a:prstGeom>
        </p:spPr>
      </p:pic>
      <p:sp>
        <p:nvSpPr>
          <p:cNvPr id="11" name="Rectangle 10"/>
          <p:cNvSpPr/>
          <p:nvPr/>
        </p:nvSpPr>
        <p:spPr>
          <a:xfrm>
            <a:off x="8202583" y="3215989"/>
            <a:ext cx="3853584" cy="1815882"/>
          </a:xfrm>
          <a:prstGeom prst="rect">
            <a:avLst/>
          </a:prstGeom>
          <a:ln>
            <a:solidFill>
              <a:srgbClr val="21A0A0"/>
            </a:solidFill>
          </a:ln>
        </p:spPr>
        <p:txBody>
          <a:bodyPr wrap="square" lIns="91440" tIns="45720" rIns="91440" bIns="45720" anchor="t">
            <a:spAutoFit/>
          </a:bodyPr>
          <a:lstStyle/>
          <a:p>
            <a:pPr eaLnBrk="0" fontAlgn="base" hangingPunct="0">
              <a:spcBef>
                <a:spcPct val="0"/>
              </a:spcBef>
              <a:spcAft>
                <a:spcPct val="0"/>
              </a:spcAft>
            </a:pPr>
            <a:r>
              <a:rPr lang="en-US" sz="1400">
                <a:latin typeface="Calibri"/>
                <a:ea typeface="Calibri" panose="020F0502020204030204" pitchFamily="34" charset="0"/>
                <a:cs typeface="Times New Roman"/>
              </a:rPr>
              <a:t>Verify all information, enter a primary phone number, verify timezone, and </a:t>
            </a:r>
            <a:r>
              <a:rPr lang="en-US" sz="1400" b="1">
                <a:latin typeface="Calibri"/>
                <a:ea typeface="Calibri" panose="020F0502020204030204" pitchFamily="34" charset="0"/>
                <a:cs typeface="Times New Roman"/>
              </a:rPr>
              <a:t>Save.</a:t>
            </a:r>
          </a:p>
          <a:p>
            <a:pPr>
              <a:spcBef>
                <a:spcPct val="0"/>
              </a:spcBef>
              <a:spcAft>
                <a:spcPct val="0"/>
              </a:spcAft>
            </a:pPr>
            <a:endParaRPr lang="en-US" sz="1400" b="1">
              <a:latin typeface="Calibri"/>
              <a:ea typeface="Calibri" panose="020F0502020204030204" pitchFamily="34" charset="0"/>
              <a:cs typeface="Times New Roman"/>
            </a:endParaRPr>
          </a:p>
          <a:p>
            <a:pPr>
              <a:spcBef>
                <a:spcPct val="0"/>
              </a:spcBef>
              <a:spcAft>
                <a:spcPct val="0"/>
              </a:spcAft>
            </a:pPr>
            <a:r>
              <a:rPr lang="en-US" sz="1400" b="1">
                <a:latin typeface="Calibri"/>
                <a:ea typeface="Calibri" panose="020F0502020204030204" pitchFamily="34" charset="0"/>
                <a:cs typeface="Times New Roman"/>
              </a:rPr>
              <a:t>IMPORTANT</a:t>
            </a:r>
            <a:r>
              <a:rPr lang="en-US" sz="1400">
                <a:latin typeface="Calibri"/>
                <a:ea typeface="Calibri" panose="020F0502020204030204" pitchFamily="34" charset="0"/>
                <a:cs typeface="Times New Roman"/>
              </a:rPr>
              <a:t> - the timezone defaults to GMT. RFP response start and close times are displayed in the timezone of the user. If you want these to be displayed in your local timezone as opposed to GMT, please update this field. </a:t>
            </a:r>
            <a:endParaRPr lang="en-US" sz="1400" b="1">
              <a:latin typeface="Calibri"/>
              <a:ea typeface="Calibri" panose="020F0502020204030204" pitchFamily="34" charset="0"/>
              <a:cs typeface="Times New Roman"/>
            </a:endParaRPr>
          </a:p>
        </p:txBody>
      </p:sp>
      <p:sp>
        <p:nvSpPr>
          <p:cNvPr id="12" name="Rectangle 11" descr="Badge 1 with solid fill"/>
          <p:cNvSpPr/>
          <p:nvPr/>
        </p:nvSpPr>
        <p:spPr>
          <a:xfrm>
            <a:off x="7504287" y="1830894"/>
            <a:ext cx="731520" cy="7315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8208148" y="1996795"/>
            <a:ext cx="3853584" cy="523220"/>
          </a:xfrm>
          <a:prstGeom prst="rect">
            <a:avLst/>
          </a:prstGeom>
          <a:ln>
            <a:solidFill>
              <a:srgbClr val="21A0A0"/>
            </a:solidFill>
          </a:ln>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a:latin typeface="Calibri"/>
                <a:ea typeface="Calibri" panose="020F0502020204030204" pitchFamily="34" charset="0"/>
                <a:cs typeface="Times New Roman"/>
              </a:rPr>
              <a:t>Scroll down and Expand the Contact Information Section. </a:t>
            </a:r>
          </a:p>
        </p:txBody>
      </p:sp>
      <p:cxnSp>
        <p:nvCxnSpPr>
          <p:cNvPr id="6" name="Straight Arrow Connector 5">
            <a:extLst>
              <a:ext uri="{FF2B5EF4-FFF2-40B4-BE49-F238E27FC236}">
                <a16:creationId xmlns:a16="http://schemas.microsoft.com/office/drawing/2014/main" id="{8951DECA-4B93-27BE-F375-347231FCAFE9}"/>
              </a:ext>
            </a:extLst>
          </p:cNvPr>
          <p:cNvCxnSpPr>
            <a:cxnSpLocks/>
            <a:stCxn id="12" idx="1"/>
            <a:endCxn id="21" idx="3"/>
          </p:cNvCxnSpPr>
          <p:nvPr/>
        </p:nvCxnSpPr>
        <p:spPr>
          <a:xfrm flipH="1">
            <a:off x="3531140" y="2196654"/>
            <a:ext cx="3973147" cy="16931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0CE16B0-9589-1C33-5E31-7FAF228FAE8E}"/>
              </a:ext>
            </a:extLst>
          </p:cNvPr>
          <p:cNvSpPr/>
          <p:nvPr/>
        </p:nvSpPr>
        <p:spPr>
          <a:xfrm>
            <a:off x="8202583" y="2714113"/>
            <a:ext cx="3853584" cy="307777"/>
          </a:xfrm>
          <a:prstGeom prst="rect">
            <a:avLst/>
          </a:prstGeom>
          <a:ln>
            <a:solidFill>
              <a:srgbClr val="21A0A0"/>
            </a:solidFill>
          </a:ln>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a:latin typeface="Calibri"/>
                <a:ea typeface="Calibri" panose="020F0502020204030204" pitchFamily="34" charset="0"/>
                <a:cs typeface="Times New Roman"/>
              </a:rPr>
              <a:t>Click the contact name to edit. </a:t>
            </a:r>
          </a:p>
        </p:txBody>
      </p:sp>
      <p:sp>
        <p:nvSpPr>
          <p:cNvPr id="19" name="Rectangle 18" descr="Badge with solid fill">
            <a:extLst>
              <a:ext uri="{FF2B5EF4-FFF2-40B4-BE49-F238E27FC236}">
                <a16:creationId xmlns:a16="http://schemas.microsoft.com/office/drawing/2014/main" id="{D113E58C-076D-51A0-45B8-E8E178ECCB2C}"/>
              </a:ext>
            </a:extLst>
          </p:cNvPr>
          <p:cNvSpPr/>
          <p:nvPr/>
        </p:nvSpPr>
        <p:spPr>
          <a:xfrm>
            <a:off x="7504287" y="2533741"/>
            <a:ext cx="731520" cy="7315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a:extLst>
              <a:ext uri="{FF2B5EF4-FFF2-40B4-BE49-F238E27FC236}">
                <a16:creationId xmlns:a16="http://schemas.microsoft.com/office/drawing/2014/main" id="{FC15D35B-4A7A-8A15-1C8F-864B7E21DFB0}"/>
              </a:ext>
            </a:extLst>
          </p:cNvPr>
          <p:cNvSpPr/>
          <p:nvPr/>
        </p:nvSpPr>
        <p:spPr>
          <a:xfrm>
            <a:off x="2032000" y="2258668"/>
            <a:ext cx="1499140" cy="214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Badge 3 with solid fill">
            <a:extLst>
              <a:ext uri="{FF2B5EF4-FFF2-40B4-BE49-F238E27FC236}">
                <a16:creationId xmlns:a16="http://schemas.microsoft.com/office/drawing/2014/main" id="{253399C6-334E-A832-6A00-F02AA7920478}"/>
              </a:ext>
            </a:extLst>
          </p:cNvPr>
          <p:cNvSpPr/>
          <p:nvPr/>
        </p:nvSpPr>
        <p:spPr>
          <a:xfrm>
            <a:off x="7487675" y="3236600"/>
            <a:ext cx="731520" cy="7315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Isosceles Triangle 15">
            <a:extLst>
              <a:ext uri="{FF2B5EF4-FFF2-40B4-BE49-F238E27FC236}">
                <a16:creationId xmlns:a16="http://schemas.microsoft.com/office/drawing/2014/main" id="{5137DC68-84A9-FE2F-F129-D33689927759}"/>
              </a:ext>
            </a:extLst>
          </p:cNvPr>
          <p:cNvSpPr/>
          <p:nvPr/>
        </p:nvSpPr>
        <p:spPr>
          <a:xfrm rot="488589">
            <a:off x="2226093" y="3487901"/>
            <a:ext cx="295910" cy="1509249"/>
          </a:xfrm>
          <a:prstGeom prst="triangle">
            <a:avLst>
              <a:gd name="adj" fmla="val 81952"/>
            </a:avLst>
          </a:prstGeom>
          <a:solidFill>
            <a:srgbClr val="4F81BD">
              <a:alpha val="40000"/>
            </a:srgbClr>
          </a:solidFill>
          <a:ln w="9525"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E0621576-5D45-F8CA-5692-DE1FB84BECF2}"/>
              </a:ext>
            </a:extLst>
          </p:cNvPr>
          <p:cNvSpPr txBox="1"/>
          <p:nvPr/>
        </p:nvSpPr>
        <p:spPr>
          <a:xfrm>
            <a:off x="10166855" y="986209"/>
            <a:ext cx="3421779" cy="769441"/>
          </a:xfrm>
          <a:prstGeom prst="rect">
            <a:avLst/>
          </a:prstGeom>
          <a:noFill/>
        </p:spPr>
        <p:txBody>
          <a:bodyPr wrap="square">
            <a:spAutoFit/>
          </a:bodyPr>
          <a:lstStyle/>
          <a:p>
            <a:pPr marL="174625" indent="-174625">
              <a:buFont typeface="Wingdings" panose="05000000000000000000" pitchFamily="2" charset="2"/>
              <a:buChar char="ü"/>
            </a:pPr>
            <a:r>
              <a:rPr lang="en-US" sz="1100"/>
              <a:t>Basic Details</a:t>
            </a:r>
          </a:p>
          <a:p>
            <a:pPr marL="174625" indent="-174625">
              <a:buFont typeface="Wingdings" panose="05000000000000000000" pitchFamily="2" charset="2"/>
              <a:buChar char="ü"/>
            </a:pPr>
            <a:r>
              <a:rPr lang="en-US" sz="1100"/>
              <a:t>Identification Information</a:t>
            </a:r>
          </a:p>
          <a:p>
            <a:pPr marL="174625" lvl="0" indent="-174625">
              <a:buFont typeface="Wingdings" panose="05000000000000000000" pitchFamily="2" charset="2"/>
              <a:buChar char="ü"/>
            </a:pPr>
            <a:r>
              <a:rPr lang="en-US" sz="1100"/>
              <a:t>Location Information</a:t>
            </a:r>
          </a:p>
          <a:p>
            <a:pPr marL="174625" lvl="0" indent="-174625">
              <a:buFont typeface="Wingdings" panose="05000000000000000000" pitchFamily="2" charset="2"/>
              <a:buChar char="ü"/>
            </a:pPr>
            <a:r>
              <a:rPr lang="en-US" sz="1100">
                <a:highlight>
                  <a:srgbClr val="FFFF00"/>
                </a:highlight>
              </a:rPr>
              <a:t>Contacts</a:t>
            </a:r>
          </a:p>
        </p:txBody>
      </p:sp>
      <p:graphicFrame>
        <p:nvGraphicFramePr>
          <p:cNvPr id="57" name="Diagram 56">
            <a:extLst>
              <a:ext uri="{FF2B5EF4-FFF2-40B4-BE49-F238E27FC236}">
                <a16:creationId xmlns:a16="http://schemas.microsoft.com/office/drawing/2014/main" id="{CCBBD778-8994-601B-4977-B5D601DFBC6E}"/>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8">
            <a:extLst>
              <a:ext uri="{FF2B5EF4-FFF2-40B4-BE49-F238E27FC236}">
                <a16:creationId xmlns:a16="http://schemas.microsoft.com/office/drawing/2014/main" id="{9343BDB0-6522-2D2D-6E2F-FF664C0DCF57}"/>
              </a:ext>
            </a:extLst>
          </p:cNvPr>
          <p:cNvPicPr>
            <a:picLocks noChangeAspect="1"/>
          </p:cNvPicPr>
          <p:nvPr/>
        </p:nvPicPr>
        <p:blipFill>
          <a:blip r:embed="rId14"/>
          <a:stretch>
            <a:fillRect/>
          </a:stretch>
        </p:blipFill>
        <p:spPr>
          <a:xfrm>
            <a:off x="633132" y="3836868"/>
            <a:ext cx="5340649" cy="2573315"/>
          </a:xfrm>
          <a:prstGeom prst="rect">
            <a:avLst/>
          </a:prstGeom>
          <a:ln>
            <a:solidFill>
              <a:schemeClr val="tx1"/>
            </a:solidFill>
          </a:ln>
        </p:spPr>
      </p:pic>
      <p:sp>
        <p:nvSpPr>
          <p:cNvPr id="27" name="Rectangle 26">
            <a:extLst>
              <a:ext uri="{FF2B5EF4-FFF2-40B4-BE49-F238E27FC236}">
                <a16:creationId xmlns:a16="http://schemas.microsoft.com/office/drawing/2014/main" id="{CFCA1BAE-E4CA-EB3E-49E6-2A4B4004ECC6}"/>
              </a:ext>
            </a:extLst>
          </p:cNvPr>
          <p:cNvSpPr/>
          <p:nvPr/>
        </p:nvSpPr>
        <p:spPr>
          <a:xfrm>
            <a:off x="5543615" y="6137831"/>
            <a:ext cx="341619"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C85E11E5-46B8-5B1A-8B81-93C6121C2EE4}"/>
              </a:ext>
            </a:extLst>
          </p:cNvPr>
          <p:cNvCxnSpPr>
            <a:cxnSpLocks/>
            <a:stCxn id="23" idx="1"/>
            <a:endCxn id="27" idx="3"/>
          </p:cNvCxnSpPr>
          <p:nvPr/>
        </p:nvCxnSpPr>
        <p:spPr>
          <a:xfrm flipH="1">
            <a:off x="5885234" y="3602360"/>
            <a:ext cx="1602441" cy="266191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247BE5C-B5C1-F747-3180-F54ABF65DD7E}"/>
              </a:ext>
            </a:extLst>
          </p:cNvPr>
          <p:cNvSpPr/>
          <p:nvPr/>
        </p:nvSpPr>
        <p:spPr>
          <a:xfrm>
            <a:off x="2278080" y="3215989"/>
            <a:ext cx="1048779" cy="30372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EF6B53B-509F-DD7F-2370-DD4ED73F76D0}"/>
              </a:ext>
            </a:extLst>
          </p:cNvPr>
          <p:cNvCxnSpPr>
            <a:cxnSpLocks/>
            <a:stCxn id="19" idx="1"/>
            <a:endCxn id="30" idx="3"/>
          </p:cNvCxnSpPr>
          <p:nvPr/>
        </p:nvCxnSpPr>
        <p:spPr>
          <a:xfrm flipH="1">
            <a:off x="3326859" y="2899501"/>
            <a:ext cx="4177428" cy="4683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865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0F09A0-3CD8-D0FD-EC57-4C103616F84F}"/>
              </a:ext>
            </a:extLst>
          </p:cNvPr>
          <p:cNvPicPr>
            <a:picLocks noChangeAspect="1"/>
          </p:cNvPicPr>
          <p:nvPr/>
        </p:nvPicPr>
        <p:blipFill>
          <a:blip r:embed="rId2"/>
          <a:stretch>
            <a:fillRect/>
          </a:stretch>
        </p:blipFill>
        <p:spPr>
          <a:xfrm>
            <a:off x="171450" y="1584137"/>
            <a:ext cx="7250144" cy="3593731"/>
          </a:xfrm>
          <a:prstGeom prst="rect">
            <a:avLst/>
          </a:prstGeom>
        </p:spPr>
      </p:pic>
      <p:sp>
        <p:nvSpPr>
          <p:cNvPr id="11" name="Rectangle 10"/>
          <p:cNvSpPr/>
          <p:nvPr/>
        </p:nvSpPr>
        <p:spPr>
          <a:xfrm>
            <a:off x="8191780" y="4808244"/>
            <a:ext cx="3853584" cy="312650"/>
          </a:xfrm>
          <a:prstGeom prst="rect">
            <a:avLst/>
          </a:prstGeom>
          <a:ln>
            <a:solidFill>
              <a:srgbClr val="21A0A0"/>
            </a:solidFill>
          </a:ln>
        </p:spPr>
        <p:txBody>
          <a:bodyPr wrap="square">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Click the </a:t>
            </a:r>
            <a:r>
              <a:rPr lang="en-US" sz="1400" b="1">
                <a:latin typeface="Calibri" panose="020F0502020204030204" pitchFamily="34" charset="0"/>
                <a:ea typeface="Calibri" panose="020F0502020204030204" pitchFamily="34" charset="0"/>
                <a:cs typeface="Times New Roman" panose="02020603050405020304" pitchFamily="18" charset="0"/>
              </a:rPr>
              <a:t>SAVE </a:t>
            </a:r>
            <a:r>
              <a:rPr lang="en-US" sz="1400">
                <a:latin typeface="Calibri" panose="020F0502020204030204" pitchFamily="34" charset="0"/>
                <a:ea typeface="Calibri" panose="020F0502020204030204" pitchFamily="34" charset="0"/>
                <a:cs typeface="Times New Roman" panose="02020603050405020304" pitchFamily="18" charset="0"/>
              </a:rPr>
              <a:t>button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descr="Badge 1 with solid fill"/>
          <p:cNvSpPr/>
          <p:nvPr/>
        </p:nvSpPr>
        <p:spPr>
          <a:xfrm>
            <a:off x="7504287" y="1830894"/>
            <a:ext cx="731520" cy="7315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8191780" y="1996795"/>
            <a:ext cx="3853584" cy="307777"/>
          </a:xfrm>
          <a:prstGeom prst="rect">
            <a:avLst/>
          </a:prstGeom>
          <a:ln>
            <a:solidFill>
              <a:srgbClr val="21A0A0"/>
            </a:solidFill>
          </a:ln>
        </p:spPr>
        <p:txBody>
          <a:bodyPr wrap="square" lIns="91440" tIns="45720" rIns="91440" bIns="45720" anchor="t">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add a new contact, click the </a:t>
            </a:r>
            <a:r>
              <a:rPr kumimoji="0" lang="en-US"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Add</a:t>
            </a:r>
            <a:r>
              <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altLang="en-US" sz="1400">
                <a:latin typeface="Calibri" panose="020F0502020204030204" pitchFamily="34" charset="0"/>
                <a:ea typeface="Calibri" panose="020F0502020204030204" pitchFamily="34" charset="0"/>
                <a:cs typeface="Calibri" panose="020F0502020204030204" pitchFamily="34" charset="0"/>
              </a:rPr>
              <a:t>button. </a:t>
            </a:r>
            <a:r>
              <a:rPr lang="en-US" altLang="en-US" sz="1400">
                <a:latin typeface="Calibri" panose="020F0502020204030204" pitchFamily="34" charset="0"/>
                <a:ea typeface="Calibri" panose="020F0502020204030204" pitchFamily="34" charset="0"/>
                <a:cs typeface="Times New Roman" panose="02020603050405020304" pitchFamily="18" charset="0"/>
              </a:rPr>
              <a:t> </a:t>
            </a:r>
          </a:p>
        </p:txBody>
      </p:sp>
      <p:cxnSp>
        <p:nvCxnSpPr>
          <p:cNvPr id="6" name="Straight Arrow Connector 5">
            <a:extLst>
              <a:ext uri="{FF2B5EF4-FFF2-40B4-BE49-F238E27FC236}">
                <a16:creationId xmlns:a16="http://schemas.microsoft.com/office/drawing/2014/main" id="{8951DECA-4B93-27BE-F375-347231FCAFE9}"/>
              </a:ext>
            </a:extLst>
          </p:cNvPr>
          <p:cNvCxnSpPr>
            <a:cxnSpLocks/>
            <a:stCxn id="12" idx="1"/>
            <a:endCxn id="21" idx="3"/>
          </p:cNvCxnSpPr>
          <p:nvPr/>
        </p:nvCxnSpPr>
        <p:spPr>
          <a:xfrm flipH="1">
            <a:off x="7131764" y="2196654"/>
            <a:ext cx="372523" cy="59958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0CE16B0-9589-1C33-5E31-7FAF228FAE8E}"/>
              </a:ext>
            </a:extLst>
          </p:cNvPr>
          <p:cNvSpPr/>
          <p:nvPr/>
        </p:nvSpPr>
        <p:spPr>
          <a:xfrm>
            <a:off x="8191780" y="2431708"/>
            <a:ext cx="3853584" cy="2246769"/>
          </a:xfrm>
          <a:prstGeom prst="rect">
            <a:avLst/>
          </a:prstGeom>
          <a:ln>
            <a:solidFill>
              <a:srgbClr val="21A0A0"/>
            </a:solidFill>
          </a:ln>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a:latin typeface="Calibri"/>
                <a:ea typeface="Calibri" panose="020F0502020204030204" pitchFamily="34" charset="0"/>
                <a:cs typeface="Times New Roman"/>
              </a:rPr>
              <a:t>Fill in all data. </a:t>
            </a:r>
            <a:r>
              <a:rPr lang="en-US" sz="1400" b="1">
                <a:latin typeface="Calibri"/>
                <a:ea typeface="Calibri" panose="020F0502020204030204" pitchFamily="34" charset="0"/>
                <a:cs typeface="Times New Roman"/>
              </a:rPr>
              <a:t>Default Role</a:t>
            </a:r>
            <a:r>
              <a:rPr lang="en-US" sz="1400">
                <a:latin typeface="Calibri"/>
                <a:ea typeface="Calibri" panose="020F0502020204030204" pitchFamily="34" charset="0"/>
                <a:cs typeface="Times New Roman"/>
              </a:rPr>
              <a:t> is optional but will help PECL in identifying appropriate people from your company for routing of RFPs, Purchase Orders, and Contracts. Check the </a:t>
            </a:r>
            <a:r>
              <a:rPr lang="en-US" sz="1400" b="1">
                <a:latin typeface="Calibri"/>
                <a:ea typeface="Calibri" panose="020F0502020204030204" pitchFamily="34" charset="0"/>
                <a:cs typeface="Times New Roman"/>
              </a:rPr>
              <a:t>Send Invitation </a:t>
            </a:r>
            <a:r>
              <a:rPr lang="en-US" sz="1400">
                <a:latin typeface="Calibri"/>
                <a:ea typeface="Calibri" panose="020F0502020204030204" pitchFamily="34" charset="0"/>
                <a:cs typeface="Times New Roman"/>
              </a:rPr>
              <a:t>checkbox (other users will </a:t>
            </a:r>
            <a:r>
              <a:rPr lang="en-US" sz="1400" i="1">
                <a:latin typeface="Calibri"/>
                <a:ea typeface="Calibri" panose="020F0502020204030204" pitchFamily="34" charset="0"/>
                <a:cs typeface="Times New Roman"/>
              </a:rPr>
              <a:t>not</a:t>
            </a:r>
            <a:r>
              <a:rPr lang="en-US" sz="1400">
                <a:latin typeface="Calibri"/>
                <a:ea typeface="Calibri" panose="020F0502020204030204" pitchFamily="34" charset="0"/>
                <a:cs typeface="Times New Roman"/>
              </a:rPr>
              <a:t> need to go through this entire registration process, they will just need to create their usernames and passwords).</a:t>
            </a:r>
            <a:r>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 Scroll down to adjust the user’s </a:t>
            </a:r>
            <a:r>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Timezone</a:t>
            </a:r>
            <a:r>
              <a:rPr lang="en-US" altLang="en-US" sz="1400" b="1">
                <a:solidFill>
                  <a:prstClr val="black"/>
                </a:solidFill>
                <a:latin typeface="Calibri" panose="020F0502020204030204" pitchFamily="34" charset="0"/>
                <a:cs typeface="Times New Roman" panose="02020603050405020304" pitchFamily="18" charset="0"/>
              </a:rPr>
              <a:t>. </a:t>
            </a:r>
            <a:r>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This</a:t>
            </a:r>
            <a:r>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 </a:t>
            </a:r>
            <a:r>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defaults to GMT and should be adjusted.</a:t>
            </a:r>
            <a:endParaRPr lang="en-US" sz="1400">
              <a:latin typeface="Calibri"/>
              <a:ea typeface="Calibri" panose="020F0502020204030204" pitchFamily="34" charset="0"/>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b="1">
                <a:latin typeface="Calibri"/>
                <a:ea typeface="Calibri" panose="020F0502020204030204" pitchFamily="34" charset="0"/>
                <a:cs typeface="Times New Roman"/>
              </a:rPr>
              <a:t>SAVE</a:t>
            </a:r>
            <a:r>
              <a:rPr lang="en-US" sz="1400">
                <a:latin typeface="Calibri"/>
                <a:ea typeface="Calibri" panose="020F0502020204030204" pitchFamily="34" charset="0"/>
                <a:cs typeface="Times New Roman"/>
              </a:rPr>
              <a:t> the contact.</a:t>
            </a:r>
            <a:endParaRPr lang="en-US" sz="1400" b="1">
              <a:latin typeface="Calibri"/>
              <a:ea typeface="Calibri" panose="020F0502020204030204" pitchFamily="34" charset="0"/>
              <a:cs typeface="Times New Roman"/>
            </a:endParaRPr>
          </a:p>
        </p:txBody>
      </p:sp>
      <p:sp>
        <p:nvSpPr>
          <p:cNvPr id="19" name="Rectangle 18" descr="Badge with solid fill">
            <a:extLst>
              <a:ext uri="{FF2B5EF4-FFF2-40B4-BE49-F238E27FC236}">
                <a16:creationId xmlns:a16="http://schemas.microsoft.com/office/drawing/2014/main" id="{D113E58C-076D-51A0-45B8-E8E178ECCB2C}"/>
              </a:ext>
            </a:extLst>
          </p:cNvPr>
          <p:cNvSpPr/>
          <p:nvPr/>
        </p:nvSpPr>
        <p:spPr>
          <a:xfrm>
            <a:off x="7504287" y="2533741"/>
            <a:ext cx="731520" cy="7315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a:extLst>
              <a:ext uri="{FF2B5EF4-FFF2-40B4-BE49-F238E27FC236}">
                <a16:creationId xmlns:a16="http://schemas.microsoft.com/office/drawing/2014/main" id="{FC15D35B-4A7A-8A15-1C8F-864B7E21DFB0}"/>
              </a:ext>
            </a:extLst>
          </p:cNvPr>
          <p:cNvSpPr/>
          <p:nvPr/>
        </p:nvSpPr>
        <p:spPr>
          <a:xfrm>
            <a:off x="6906637" y="2705016"/>
            <a:ext cx="225127" cy="1824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Badge 3 with solid fill">
            <a:extLst>
              <a:ext uri="{FF2B5EF4-FFF2-40B4-BE49-F238E27FC236}">
                <a16:creationId xmlns:a16="http://schemas.microsoft.com/office/drawing/2014/main" id="{253399C6-334E-A832-6A00-F02AA7920478}"/>
              </a:ext>
            </a:extLst>
          </p:cNvPr>
          <p:cNvSpPr/>
          <p:nvPr/>
        </p:nvSpPr>
        <p:spPr>
          <a:xfrm>
            <a:off x="7504287" y="4660492"/>
            <a:ext cx="731520" cy="7315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Isosceles Triangle 15">
            <a:extLst>
              <a:ext uri="{FF2B5EF4-FFF2-40B4-BE49-F238E27FC236}">
                <a16:creationId xmlns:a16="http://schemas.microsoft.com/office/drawing/2014/main" id="{5137DC68-84A9-FE2F-F129-D33689927759}"/>
              </a:ext>
            </a:extLst>
          </p:cNvPr>
          <p:cNvSpPr/>
          <p:nvPr/>
        </p:nvSpPr>
        <p:spPr>
          <a:xfrm rot="2700000">
            <a:off x="6199155" y="2597708"/>
            <a:ext cx="295910" cy="1509249"/>
          </a:xfrm>
          <a:prstGeom prst="triangle">
            <a:avLst>
              <a:gd name="adj" fmla="val 81952"/>
            </a:avLst>
          </a:prstGeom>
          <a:solidFill>
            <a:srgbClr val="4F81BD">
              <a:alpha val="40000"/>
            </a:srgbClr>
          </a:solidFill>
          <a:ln w="9525"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E0621576-5D45-F8CA-5692-DE1FB84BECF2}"/>
              </a:ext>
            </a:extLst>
          </p:cNvPr>
          <p:cNvSpPr txBox="1"/>
          <p:nvPr/>
        </p:nvSpPr>
        <p:spPr>
          <a:xfrm>
            <a:off x="10166855" y="986209"/>
            <a:ext cx="3421779" cy="769441"/>
          </a:xfrm>
          <a:prstGeom prst="rect">
            <a:avLst/>
          </a:prstGeom>
          <a:noFill/>
        </p:spPr>
        <p:txBody>
          <a:bodyPr wrap="square">
            <a:spAutoFit/>
          </a:bodyPr>
          <a:lstStyle/>
          <a:p>
            <a:pPr marL="174625" indent="-174625">
              <a:buFont typeface="Wingdings" panose="05000000000000000000" pitchFamily="2" charset="2"/>
              <a:buChar char="ü"/>
            </a:pPr>
            <a:r>
              <a:rPr lang="en-US" sz="1100"/>
              <a:t>Basic Details</a:t>
            </a:r>
          </a:p>
          <a:p>
            <a:pPr marL="174625" indent="-174625">
              <a:buFont typeface="Wingdings" panose="05000000000000000000" pitchFamily="2" charset="2"/>
              <a:buChar char="ü"/>
            </a:pPr>
            <a:r>
              <a:rPr lang="en-US" sz="1100"/>
              <a:t>Identification Information</a:t>
            </a:r>
          </a:p>
          <a:p>
            <a:pPr marL="174625" lvl="0" indent="-174625">
              <a:buFont typeface="Wingdings" panose="05000000000000000000" pitchFamily="2" charset="2"/>
              <a:buChar char="ü"/>
            </a:pPr>
            <a:r>
              <a:rPr lang="en-US" sz="1100"/>
              <a:t>Location Information</a:t>
            </a:r>
          </a:p>
          <a:p>
            <a:pPr marL="174625" lvl="0" indent="-174625">
              <a:buFont typeface="Wingdings" panose="05000000000000000000" pitchFamily="2" charset="2"/>
              <a:buChar char="ü"/>
            </a:pPr>
            <a:r>
              <a:rPr lang="en-US" sz="1100">
                <a:highlight>
                  <a:srgbClr val="FFFF00"/>
                </a:highlight>
              </a:rPr>
              <a:t>Contacts</a:t>
            </a:r>
          </a:p>
        </p:txBody>
      </p:sp>
      <p:graphicFrame>
        <p:nvGraphicFramePr>
          <p:cNvPr id="57" name="Diagram 56">
            <a:extLst>
              <a:ext uri="{FF2B5EF4-FFF2-40B4-BE49-F238E27FC236}">
                <a16:creationId xmlns:a16="http://schemas.microsoft.com/office/drawing/2014/main" id="{CCBBD778-8994-601B-4977-B5D601DFBC6E}"/>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7" name="Rectangle 26">
            <a:extLst>
              <a:ext uri="{FF2B5EF4-FFF2-40B4-BE49-F238E27FC236}">
                <a16:creationId xmlns:a16="http://schemas.microsoft.com/office/drawing/2014/main" id="{CFCA1BAE-E4CA-EB3E-49E6-2A4B4004ECC6}"/>
              </a:ext>
            </a:extLst>
          </p:cNvPr>
          <p:cNvSpPr/>
          <p:nvPr/>
        </p:nvSpPr>
        <p:spPr>
          <a:xfrm>
            <a:off x="6790145" y="4887088"/>
            <a:ext cx="418051" cy="252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C85E11E5-46B8-5B1A-8B81-93C6121C2EE4}"/>
              </a:ext>
            </a:extLst>
          </p:cNvPr>
          <p:cNvCxnSpPr>
            <a:cxnSpLocks/>
            <a:stCxn id="23" idx="1"/>
            <a:endCxn id="27" idx="3"/>
          </p:cNvCxnSpPr>
          <p:nvPr/>
        </p:nvCxnSpPr>
        <p:spPr>
          <a:xfrm flipH="1" flipV="1">
            <a:off x="7208196" y="5013536"/>
            <a:ext cx="296091" cy="127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5168C6C-D38A-F306-BE08-614188993FBE}"/>
              </a:ext>
            </a:extLst>
          </p:cNvPr>
          <p:cNvPicPr>
            <a:picLocks noChangeAspect="1"/>
          </p:cNvPicPr>
          <p:nvPr/>
        </p:nvPicPr>
        <p:blipFill>
          <a:blip r:embed="rId14"/>
          <a:stretch>
            <a:fillRect/>
          </a:stretch>
        </p:blipFill>
        <p:spPr>
          <a:xfrm>
            <a:off x="10948178" y="2013977"/>
            <a:ext cx="310352" cy="263507"/>
          </a:xfrm>
          <a:prstGeom prst="rect">
            <a:avLst/>
          </a:prstGeom>
          <a:ln>
            <a:solidFill>
              <a:srgbClr val="012169"/>
            </a:solidFill>
          </a:ln>
        </p:spPr>
      </p:pic>
      <p:pic>
        <p:nvPicPr>
          <p:cNvPr id="10" name="Picture 9">
            <a:extLst>
              <a:ext uri="{FF2B5EF4-FFF2-40B4-BE49-F238E27FC236}">
                <a16:creationId xmlns:a16="http://schemas.microsoft.com/office/drawing/2014/main" id="{0280A69D-9B01-9FE3-348B-0532940C40D9}"/>
              </a:ext>
            </a:extLst>
          </p:cNvPr>
          <p:cNvPicPr>
            <a:picLocks noChangeAspect="1"/>
          </p:cNvPicPr>
          <p:nvPr/>
        </p:nvPicPr>
        <p:blipFill>
          <a:blip r:embed="rId15"/>
          <a:stretch>
            <a:fillRect/>
          </a:stretch>
        </p:blipFill>
        <p:spPr>
          <a:xfrm>
            <a:off x="1699488" y="3583397"/>
            <a:ext cx="4639437" cy="2240034"/>
          </a:xfrm>
          <a:prstGeom prst="rect">
            <a:avLst/>
          </a:prstGeom>
          <a:ln>
            <a:solidFill>
              <a:schemeClr val="tx1"/>
            </a:solidFill>
          </a:ln>
        </p:spPr>
      </p:pic>
      <p:sp>
        <p:nvSpPr>
          <p:cNvPr id="30" name="Rectangle 29">
            <a:extLst>
              <a:ext uri="{FF2B5EF4-FFF2-40B4-BE49-F238E27FC236}">
                <a16:creationId xmlns:a16="http://schemas.microsoft.com/office/drawing/2014/main" id="{9247BE5C-B5C1-F747-3180-F54ABF65DD7E}"/>
              </a:ext>
            </a:extLst>
          </p:cNvPr>
          <p:cNvSpPr/>
          <p:nvPr/>
        </p:nvSpPr>
        <p:spPr>
          <a:xfrm>
            <a:off x="5943599" y="5573948"/>
            <a:ext cx="335901" cy="2405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EF6B53B-509F-DD7F-2370-DD4ED73F76D0}"/>
              </a:ext>
            </a:extLst>
          </p:cNvPr>
          <p:cNvCxnSpPr>
            <a:cxnSpLocks/>
            <a:stCxn id="19" idx="1"/>
            <a:endCxn id="30" idx="3"/>
          </p:cNvCxnSpPr>
          <p:nvPr/>
        </p:nvCxnSpPr>
        <p:spPr>
          <a:xfrm flipH="1">
            <a:off x="6279500" y="2899501"/>
            <a:ext cx="1224787" cy="27947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1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4" name="Google Shape;311;g114c1f06d8f_0_360">
            <a:extLst>
              <a:ext uri="{FF2B5EF4-FFF2-40B4-BE49-F238E27FC236}">
                <a16:creationId xmlns:a16="http://schemas.microsoft.com/office/drawing/2014/main" id="{3E1A0C63-AF13-AF9E-CF97-4619C8B3785F}"/>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Procure to Pay Overview</a:t>
            </a:r>
          </a:p>
        </p:txBody>
      </p:sp>
      <p:pic>
        <p:nvPicPr>
          <p:cNvPr id="8" name="Graphic 7" descr="Money outline">
            <a:extLst>
              <a:ext uri="{FF2B5EF4-FFF2-40B4-BE49-F238E27FC236}">
                <a16:creationId xmlns:a16="http://schemas.microsoft.com/office/drawing/2014/main" id="{0ACE5112-B122-CA9E-D49C-035301E688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7254" y="3209167"/>
            <a:ext cx="803906" cy="803906"/>
          </a:xfrm>
          <a:prstGeom prst="rect">
            <a:avLst/>
          </a:prstGeom>
        </p:spPr>
      </p:pic>
      <p:pic>
        <p:nvPicPr>
          <p:cNvPr id="13" name="Graphic 12" descr="Inbox Check outline">
            <a:extLst>
              <a:ext uri="{FF2B5EF4-FFF2-40B4-BE49-F238E27FC236}">
                <a16:creationId xmlns:a16="http://schemas.microsoft.com/office/drawing/2014/main" id="{B5ABB4FA-0117-7C9F-BDCB-727EFE316F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48532" y="3326099"/>
            <a:ext cx="644683" cy="644683"/>
          </a:xfrm>
          <a:prstGeom prst="rect">
            <a:avLst/>
          </a:prstGeom>
        </p:spPr>
      </p:pic>
      <p:pic>
        <p:nvPicPr>
          <p:cNvPr id="15" name="Graphic 14" descr="Quill outline">
            <a:extLst>
              <a:ext uri="{FF2B5EF4-FFF2-40B4-BE49-F238E27FC236}">
                <a16:creationId xmlns:a16="http://schemas.microsoft.com/office/drawing/2014/main" id="{26937A4D-1B59-F140-EE1F-788E1F183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65948" y="3322531"/>
            <a:ext cx="678462" cy="678462"/>
          </a:xfrm>
          <a:prstGeom prst="rect">
            <a:avLst/>
          </a:prstGeom>
        </p:spPr>
      </p:pic>
      <p:pic>
        <p:nvPicPr>
          <p:cNvPr id="17" name="Graphic 16" descr="Contract outline">
            <a:extLst>
              <a:ext uri="{FF2B5EF4-FFF2-40B4-BE49-F238E27FC236}">
                <a16:creationId xmlns:a16="http://schemas.microsoft.com/office/drawing/2014/main" id="{7B44364A-3527-308F-399D-0A402BB745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6123" y="3260437"/>
            <a:ext cx="803906" cy="803906"/>
          </a:xfrm>
          <a:prstGeom prst="rect">
            <a:avLst/>
          </a:prstGeom>
        </p:spPr>
      </p:pic>
      <p:pic>
        <p:nvPicPr>
          <p:cNvPr id="19" name="Graphic 18" descr="List outline">
            <a:extLst>
              <a:ext uri="{FF2B5EF4-FFF2-40B4-BE49-F238E27FC236}">
                <a16:creationId xmlns:a16="http://schemas.microsoft.com/office/drawing/2014/main" id="{41AE7E91-6101-7D73-522C-403458FF07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44073" y="3290749"/>
            <a:ext cx="742025" cy="742025"/>
          </a:xfrm>
          <a:prstGeom prst="rect">
            <a:avLst/>
          </a:prstGeom>
        </p:spPr>
      </p:pic>
      <p:graphicFrame>
        <p:nvGraphicFramePr>
          <p:cNvPr id="2" name="Diagram 1">
            <a:extLst>
              <a:ext uri="{FF2B5EF4-FFF2-40B4-BE49-F238E27FC236}">
                <a16:creationId xmlns:a16="http://schemas.microsoft.com/office/drawing/2014/main" id="{5FF08830-4387-826C-AE94-EAD5A3090840}"/>
              </a:ext>
            </a:extLst>
          </p:cNvPr>
          <p:cNvGraphicFramePr/>
          <p:nvPr>
            <p:extLst>
              <p:ext uri="{D42A27DB-BD31-4B8C-83A1-F6EECF244321}">
                <p14:modId xmlns:p14="http://schemas.microsoft.com/office/powerpoint/2010/main" val="1692369723"/>
              </p:ext>
            </p:extLst>
          </p:nvPr>
        </p:nvGraphicFramePr>
        <p:xfrm>
          <a:off x="316992" y="2018836"/>
          <a:ext cx="11484864" cy="17393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 name="Graphic 2" descr="Clipboard Partially Checked outline">
            <a:extLst>
              <a:ext uri="{FF2B5EF4-FFF2-40B4-BE49-F238E27FC236}">
                <a16:creationId xmlns:a16="http://schemas.microsoft.com/office/drawing/2014/main" id="{B5336BC9-FBF8-AA41-157E-D7FF0E8D617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69012" y="3237804"/>
            <a:ext cx="803906" cy="803906"/>
          </a:xfrm>
          <a:prstGeom prst="rect">
            <a:avLst/>
          </a:prstGeom>
        </p:spPr>
      </p:pic>
      <p:pic>
        <p:nvPicPr>
          <p:cNvPr id="5" name="Graphic 4" descr="Quill outline">
            <a:extLst>
              <a:ext uri="{FF2B5EF4-FFF2-40B4-BE49-F238E27FC236}">
                <a16:creationId xmlns:a16="http://schemas.microsoft.com/office/drawing/2014/main" id="{F4E58023-8EB0-D44E-F07F-BDF1D5D522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48837" y="3315068"/>
            <a:ext cx="678462" cy="678462"/>
          </a:xfrm>
          <a:prstGeom prst="rect">
            <a:avLst/>
          </a:prstGeom>
        </p:spPr>
      </p:pic>
      <p:pic>
        <p:nvPicPr>
          <p:cNvPr id="12" name="Graphic 11" descr="Truck outline">
            <a:extLst>
              <a:ext uri="{FF2B5EF4-FFF2-40B4-BE49-F238E27FC236}">
                <a16:creationId xmlns:a16="http://schemas.microsoft.com/office/drawing/2014/main" id="{B28AAFF4-69D0-9B29-6FB0-BABD8A05D41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05210" y="3225558"/>
            <a:ext cx="914400" cy="914400"/>
          </a:xfrm>
          <a:prstGeom prst="rect">
            <a:avLst/>
          </a:prstGeom>
        </p:spPr>
      </p:pic>
      <p:pic>
        <p:nvPicPr>
          <p:cNvPr id="14" name="Picture 13">
            <a:extLst>
              <a:ext uri="{FF2B5EF4-FFF2-40B4-BE49-F238E27FC236}">
                <a16:creationId xmlns:a16="http://schemas.microsoft.com/office/drawing/2014/main" id="{F2833860-85B8-6240-CBFF-466AF3D35B60}"/>
              </a:ext>
            </a:extLst>
          </p:cNvPr>
          <p:cNvPicPr>
            <a:picLocks noChangeAspect="1"/>
          </p:cNvPicPr>
          <p:nvPr/>
        </p:nvPicPr>
        <p:blipFill>
          <a:blip r:embed="rId22"/>
          <a:stretch>
            <a:fillRect/>
          </a:stretch>
        </p:blipFill>
        <p:spPr>
          <a:xfrm>
            <a:off x="365349" y="1456908"/>
            <a:ext cx="3499471" cy="1431602"/>
          </a:xfrm>
          <a:prstGeom prst="rect">
            <a:avLst/>
          </a:prstGeom>
        </p:spPr>
      </p:pic>
      <p:pic>
        <p:nvPicPr>
          <p:cNvPr id="1028" name="Picture 4" descr="Communities Implementation - Fast Slow Motion">
            <a:extLst>
              <a:ext uri="{FF2B5EF4-FFF2-40B4-BE49-F238E27FC236}">
                <a16:creationId xmlns:a16="http://schemas.microsoft.com/office/drawing/2014/main" id="{31B7252A-2916-6B45-3F16-66DC1578173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25799" y="1989203"/>
            <a:ext cx="2444867" cy="36673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6819A52B-725D-DCEA-E1BC-19FD878FA1A8}"/>
              </a:ext>
            </a:extLst>
          </p:cNvPr>
          <p:cNvSpPr/>
          <p:nvPr/>
        </p:nvSpPr>
        <p:spPr>
          <a:xfrm>
            <a:off x="5350787" y="1764792"/>
            <a:ext cx="5301973" cy="2375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E24F143-04B4-A915-E4D0-2D4729A73F9C}"/>
              </a:ext>
            </a:extLst>
          </p:cNvPr>
          <p:cNvSpPr/>
          <p:nvPr/>
        </p:nvSpPr>
        <p:spPr>
          <a:xfrm>
            <a:off x="228600" y="1702143"/>
            <a:ext cx="3822818" cy="2375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igh Resolution - SAP Logo">
            <a:extLst>
              <a:ext uri="{FF2B5EF4-FFF2-40B4-BE49-F238E27FC236}">
                <a16:creationId xmlns:a16="http://schemas.microsoft.com/office/drawing/2014/main" id="{2BF15003-5F62-9ED8-A9DA-DC180714262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901321" y="1665703"/>
            <a:ext cx="1013729" cy="101372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5296F37-DDF6-3870-AD1B-E2A80CD933DB}"/>
              </a:ext>
            </a:extLst>
          </p:cNvPr>
          <p:cNvSpPr txBox="1"/>
          <p:nvPr/>
        </p:nvSpPr>
        <p:spPr>
          <a:xfrm>
            <a:off x="1090422" y="4943307"/>
            <a:ext cx="3822818" cy="1148007"/>
          </a:xfrm>
          <a:prstGeom prst="rect">
            <a:avLst/>
          </a:prstGeom>
          <a:noFill/>
        </p:spPr>
        <p:txBody>
          <a:bodyPr wrap="square" lIns="91440" tIns="45720" rIns="91440" bIns="45720" anchor="t">
            <a:spAutoFit/>
          </a:bodyPr>
          <a:lstStyle/>
          <a:p>
            <a:pPr defTabSz="622300">
              <a:lnSpc>
                <a:spcPct val="90000"/>
              </a:lnSpc>
              <a:spcBef>
                <a:spcPct val="0"/>
              </a:spcBef>
              <a:spcAft>
                <a:spcPts val="1200"/>
              </a:spcAft>
            </a:pPr>
            <a:r>
              <a:rPr lang="en-US" b="1">
                <a:latin typeface="Calibri"/>
                <a:cs typeface="Calibri"/>
              </a:rPr>
              <a:t>Changes to the Contracting Process</a:t>
            </a:r>
          </a:p>
          <a:p>
            <a:pPr defTabSz="622300">
              <a:lnSpc>
                <a:spcPct val="90000"/>
              </a:lnSpc>
              <a:spcBef>
                <a:spcPct val="0"/>
              </a:spcBef>
              <a:spcAft>
                <a:spcPts val="1200"/>
              </a:spcAft>
            </a:pPr>
            <a:r>
              <a:rPr lang="en-US" b="1">
                <a:latin typeface="Calibri"/>
                <a:ea typeface="Calibri" panose="020F0502020204030204" pitchFamily="34" charset="0"/>
                <a:cs typeface="Calibri"/>
              </a:rPr>
              <a:t>How</a:t>
            </a:r>
            <a:r>
              <a:rPr lang="en-US" sz="1800" b="1">
                <a:latin typeface="Calibri"/>
                <a:ea typeface="Calibri" panose="020F0502020204030204" pitchFamily="34" charset="0"/>
                <a:cs typeface="Calibri"/>
              </a:rPr>
              <a:t> to register in GEP</a:t>
            </a:r>
            <a:endParaRPr lang="en-US">
              <a:cs typeface="Calibri"/>
            </a:endParaRPr>
          </a:p>
          <a:p>
            <a:pPr defTabSz="622300">
              <a:lnSpc>
                <a:spcPct val="90000"/>
              </a:lnSpc>
              <a:spcBef>
                <a:spcPct val="0"/>
              </a:spcBef>
              <a:spcAft>
                <a:spcPct val="35000"/>
              </a:spcAft>
            </a:pPr>
            <a:r>
              <a:rPr lang="en-US" sz="1800" b="1">
                <a:latin typeface="Calibri"/>
                <a:ea typeface="Calibri" panose="020F0502020204030204" pitchFamily="34" charset="0"/>
                <a:cs typeface="Calibri"/>
              </a:rPr>
              <a:t>How to Acknow</a:t>
            </a:r>
            <a:r>
              <a:rPr lang="en-US" b="1">
                <a:latin typeface="Calibri"/>
                <a:ea typeface="Calibri" panose="020F0502020204030204" pitchFamily="34" charset="0"/>
                <a:cs typeface="Calibri"/>
              </a:rPr>
              <a:t>ledge Purchase Orders</a:t>
            </a:r>
            <a:endParaRPr lang="en-US" sz="1800" b="1">
              <a:latin typeface="Calibri"/>
              <a:ea typeface="Calibri" panose="020F0502020204030204" pitchFamily="34" charset="0"/>
              <a:cs typeface="Calibri"/>
            </a:endParaRPr>
          </a:p>
        </p:txBody>
      </p:sp>
      <p:sp>
        <p:nvSpPr>
          <p:cNvPr id="23" name="Oval 22">
            <a:extLst>
              <a:ext uri="{FF2B5EF4-FFF2-40B4-BE49-F238E27FC236}">
                <a16:creationId xmlns:a16="http://schemas.microsoft.com/office/drawing/2014/main" id="{F700B0C2-AE8A-3382-4B34-7F1296581D7E}"/>
              </a:ext>
            </a:extLst>
          </p:cNvPr>
          <p:cNvSpPr/>
          <p:nvPr/>
        </p:nvSpPr>
        <p:spPr>
          <a:xfrm>
            <a:off x="725288" y="4901403"/>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24" name="Oval 23">
            <a:extLst>
              <a:ext uri="{FF2B5EF4-FFF2-40B4-BE49-F238E27FC236}">
                <a16:creationId xmlns:a16="http://schemas.microsoft.com/office/drawing/2014/main" id="{88535D57-6048-0D91-AC7D-F625194DCCC8}"/>
              </a:ext>
            </a:extLst>
          </p:cNvPr>
          <p:cNvSpPr/>
          <p:nvPr/>
        </p:nvSpPr>
        <p:spPr>
          <a:xfrm>
            <a:off x="725288" y="5316602"/>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25" name="Oval 24">
            <a:extLst>
              <a:ext uri="{FF2B5EF4-FFF2-40B4-BE49-F238E27FC236}">
                <a16:creationId xmlns:a16="http://schemas.microsoft.com/office/drawing/2014/main" id="{F6E128ED-7333-C495-5D84-A1200272C355}"/>
              </a:ext>
            </a:extLst>
          </p:cNvPr>
          <p:cNvSpPr/>
          <p:nvPr/>
        </p:nvSpPr>
        <p:spPr>
          <a:xfrm>
            <a:off x="725288" y="5731801"/>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26" name="TextBox 25">
            <a:extLst>
              <a:ext uri="{FF2B5EF4-FFF2-40B4-BE49-F238E27FC236}">
                <a16:creationId xmlns:a16="http://schemas.microsoft.com/office/drawing/2014/main" id="{E5713A71-C6A1-D9FA-7BE2-A4509148BB08}"/>
              </a:ext>
            </a:extLst>
          </p:cNvPr>
          <p:cNvSpPr txBox="1"/>
          <p:nvPr/>
        </p:nvSpPr>
        <p:spPr>
          <a:xfrm>
            <a:off x="5980753" y="4943307"/>
            <a:ext cx="3822818" cy="744819"/>
          </a:xfrm>
          <a:prstGeom prst="rect">
            <a:avLst/>
          </a:prstGeom>
          <a:noFill/>
        </p:spPr>
        <p:txBody>
          <a:bodyPr wrap="square">
            <a:spAutoFit/>
          </a:bodyPr>
          <a:lstStyle/>
          <a:p>
            <a:pPr defTabSz="622300">
              <a:lnSpc>
                <a:spcPct val="90000"/>
              </a:lnSpc>
              <a:spcBef>
                <a:spcPct val="0"/>
              </a:spcBef>
              <a:spcAft>
                <a:spcPts val="1200"/>
              </a:spcAft>
            </a:pPr>
            <a:r>
              <a:rPr lang="en-US" sz="1800" b="1">
                <a:solidFill>
                  <a:schemeClr val="tx1"/>
                </a:solidFill>
                <a:latin typeface="Calibri" panose="020F0502020204030204" pitchFamily="34" charset="0"/>
                <a:ea typeface="Calibri" panose="020F0502020204030204" pitchFamily="34" charset="0"/>
                <a:cs typeface="Calibri" panose="020F0502020204030204" pitchFamily="34" charset="0"/>
              </a:rPr>
              <a:t>Changes to the Field Ticket Process</a:t>
            </a:r>
          </a:p>
          <a:p>
            <a:pPr defTabSz="622300">
              <a:lnSpc>
                <a:spcPct val="90000"/>
              </a:lnSpc>
              <a:spcBef>
                <a:spcPct val="0"/>
              </a:spcBef>
              <a:spcAft>
                <a:spcPts val="1200"/>
              </a:spcAft>
            </a:pPr>
            <a:r>
              <a:rPr lang="en-US" b="1">
                <a:latin typeface="Calibri" panose="020F0502020204030204" pitchFamily="34" charset="0"/>
                <a:ea typeface="Calibri" panose="020F0502020204030204" pitchFamily="34" charset="0"/>
                <a:cs typeface="Calibri" panose="020F0502020204030204" pitchFamily="34" charset="0"/>
              </a:rPr>
              <a:t>Changes to the Invoicing Process</a:t>
            </a:r>
          </a:p>
        </p:txBody>
      </p:sp>
      <p:sp>
        <p:nvSpPr>
          <p:cNvPr id="27" name="Oval 26">
            <a:extLst>
              <a:ext uri="{FF2B5EF4-FFF2-40B4-BE49-F238E27FC236}">
                <a16:creationId xmlns:a16="http://schemas.microsoft.com/office/drawing/2014/main" id="{1DD21569-0EC2-88FE-2AF4-0AF3C1AE9EA8}"/>
              </a:ext>
            </a:extLst>
          </p:cNvPr>
          <p:cNvSpPr/>
          <p:nvPr/>
        </p:nvSpPr>
        <p:spPr>
          <a:xfrm>
            <a:off x="5615619" y="4901403"/>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28" name="Oval 27">
            <a:extLst>
              <a:ext uri="{FF2B5EF4-FFF2-40B4-BE49-F238E27FC236}">
                <a16:creationId xmlns:a16="http://schemas.microsoft.com/office/drawing/2014/main" id="{73742E6B-7299-BA36-8D07-8F5891B0BC67}"/>
              </a:ext>
            </a:extLst>
          </p:cNvPr>
          <p:cNvSpPr/>
          <p:nvPr/>
        </p:nvSpPr>
        <p:spPr>
          <a:xfrm>
            <a:off x="5615619" y="5316602"/>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29" name="TextBox 28">
            <a:extLst>
              <a:ext uri="{FF2B5EF4-FFF2-40B4-BE49-F238E27FC236}">
                <a16:creationId xmlns:a16="http://schemas.microsoft.com/office/drawing/2014/main" id="{93A050E7-9D97-98B2-1652-094AE952F3FB}"/>
              </a:ext>
            </a:extLst>
          </p:cNvPr>
          <p:cNvSpPr txBox="1"/>
          <p:nvPr/>
        </p:nvSpPr>
        <p:spPr>
          <a:xfrm>
            <a:off x="644243" y="4364369"/>
            <a:ext cx="6524653" cy="424732"/>
          </a:xfrm>
          <a:prstGeom prst="rect">
            <a:avLst/>
          </a:prstGeom>
          <a:solidFill>
            <a:schemeClr val="accent2"/>
          </a:solidFill>
        </p:spPr>
        <p:txBody>
          <a:bodyPr wrap="square">
            <a:spAutoFit/>
          </a:bodyPr>
          <a:lstStyle/>
          <a:p>
            <a:pPr defTabSz="622300">
              <a:lnSpc>
                <a:spcPct val="90000"/>
              </a:lnSpc>
              <a:spcBef>
                <a:spcPct val="0"/>
              </a:spcBef>
              <a:spcAft>
                <a:spcPts val="1200"/>
              </a:spcAft>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WHAT’S CHANGING / WHAT YOU NEED TO KNOW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39B134-E09E-0283-531A-5ACCB522F5DD}"/>
              </a:ext>
            </a:extLst>
          </p:cNvPr>
          <p:cNvPicPr>
            <a:picLocks noChangeAspect="1"/>
          </p:cNvPicPr>
          <p:nvPr/>
        </p:nvPicPr>
        <p:blipFill>
          <a:blip r:embed="rId2"/>
          <a:stretch>
            <a:fillRect/>
          </a:stretch>
        </p:blipFill>
        <p:spPr>
          <a:xfrm>
            <a:off x="245616" y="824317"/>
            <a:ext cx="7783717" cy="3848776"/>
          </a:xfrm>
          <a:prstGeom prst="rect">
            <a:avLst/>
          </a:prstGeom>
        </p:spPr>
      </p:pic>
      <p:sp>
        <p:nvSpPr>
          <p:cNvPr id="4" name="Isosceles Triangle 3"/>
          <p:cNvSpPr/>
          <p:nvPr/>
        </p:nvSpPr>
        <p:spPr>
          <a:xfrm rot="18275221">
            <a:off x="1711095" y="4468644"/>
            <a:ext cx="295910" cy="1509249"/>
          </a:xfrm>
          <a:prstGeom prst="triangle">
            <a:avLst>
              <a:gd name="adj" fmla="val 81952"/>
            </a:avLst>
          </a:prstGeom>
          <a:solidFill>
            <a:srgbClr val="4F81BD">
              <a:alpha val="40000"/>
            </a:srgbClr>
          </a:solidFill>
          <a:ln w="9525"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3"/>
          <a:srcRect b="39188"/>
          <a:stretch/>
        </p:blipFill>
        <p:spPr>
          <a:xfrm>
            <a:off x="1991383" y="4797709"/>
            <a:ext cx="2419161" cy="1624769"/>
          </a:xfrm>
          <a:prstGeom prst="rect">
            <a:avLst/>
          </a:prstGeom>
          <a:ln>
            <a:solidFill>
              <a:sysClr val="windowText" lastClr="000000"/>
            </a:solidFill>
          </a:ln>
        </p:spPr>
      </p:pic>
      <p:sp>
        <p:nvSpPr>
          <p:cNvPr id="14" name="TextBox 13">
            <a:extLst>
              <a:ext uri="{FF2B5EF4-FFF2-40B4-BE49-F238E27FC236}">
                <a16:creationId xmlns:a16="http://schemas.microsoft.com/office/drawing/2014/main" id="{60A16DBF-6942-DC93-52E1-A62B43ECC348}"/>
              </a:ext>
            </a:extLst>
          </p:cNvPr>
          <p:cNvSpPr txBox="1"/>
          <p:nvPr/>
        </p:nvSpPr>
        <p:spPr>
          <a:xfrm>
            <a:off x="8904271" y="3347880"/>
            <a:ext cx="3205868" cy="3108543"/>
          </a:xfrm>
          <a:prstGeom prst="rect">
            <a:avLst/>
          </a:prstGeom>
          <a:solidFill>
            <a:schemeClr val="accent6">
              <a:lumMod val="20000"/>
              <a:lumOff val="80000"/>
            </a:schemeClr>
          </a:solidFill>
          <a:ln>
            <a:solidFill>
              <a:schemeClr val="tx1"/>
            </a:solidFill>
          </a:ln>
        </p:spPr>
        <p:txBody>
          <a:bodyPr wrap="square" rtlCol="0">
            <a:spAutoFit/>
          </a:bodyPr>
          <a:lstStyle/>
          <a:p>
            <a:r>
              <a:rPr lang="en-US" sz="1400" b="1">
                <a:latin typeface="Calibri" panose="020F0502020204030204" pitchFamily="34" charset="0"/>
                <a:cs typeface="Calibri" panose="020F0502020204030204" pitchFamily="34" charset="0"/>
              </a:rPr>
              <a:t>YOU’RE DONE! </a:t>
            </a:r>
          </a:p>
          <a:p>
            <a:endParaRPr lang="en-US" sz="1400" b="1">
              <a:latin typeface="Calibri" panose="020F0502020204030204" pitchFamily="34" charset="0"/>
              <a:cs typeface="Calibri" panose="020F0502020204030204" pitchFamily="34" charset="0"/>
            </a:endParaRPr>
          </a:p>
          <a:p>
            <a:r>
              <a:rPr lang="en-US" sz="1400">
                <a:latin typeface="Calibri" panose="020F0502020204030204" pitchFamily="34" charset="0"/>
                <a:cs typeface="Calibri" panose="020F0502020204030204" pitchFamily="34" charset="0"/>
              </a:rPr>
              <a:t>Your company profile will now be routed to the PECL Supplier Manager for approval. </a:t>
            </a:r>
          </a:p>
          <a:p>
            <a:endParaRPr lang="en-US" sz="1400">
              <a:latin typeface="Calibri" panose="020F0502020204030204" pitchFamily="34" charset="0"/>
              <a:cs typeface="Calibri" panose="020F0502020204030204" pitchFamily="34" charset="0"/>
            </a:endParaRPr>
          </a:p>
          <a:p>
            <a:r>
              <a:rPr lang="en-US" sz="1400">
                <a:latin typeface="Calibri" panose="020F0502020204030204" pitchFamily="34" charset="0"/>
                <a:cs typeface="Calibri" panose="020F0502020204030204" pitchFamily="34" charset="0"/>
              </a:rPr>
              <a:t>Approval may take several days, but you will receive a notification when your profile has been approved.</a:t>
            </a:r>
          </a:p>
          <a:p>
            <a:endParaRPr lang="en-US" sz="1400">
              <a:latin typeface="Calibri" panose="020F0502020204030204" pitchFamily="34" charset="0"/>
              <a:cs typeface="Calibri" panose="020F0502020204030204" pitchFamily="34" charset="0"/>
            </a:endParaRPr>
          </a:p>
          <a:p>
            <a:r>
              <a:rPr lang="en-US" sz="1400">
                <a:latin typeface="Calibri" panose="020F0502020204030204" pitchFamily="34" charset="0"/>
                <a:cs typeface="Calibri" panose="020F0502020204030204" pitchFamily="34" charset="0"/>
              </a:rPr>
              <a:t>Your organization will now be able to participate in sourcing events, contract collaboration, and purchasing through GEP! </a:t>
            </a:r>
          </a:p>
        </p:txBody>
      </p:sp>
      <p:sp>
        <p:nvSpPr>
          <p:cNvPr id="13" name="Rectangle 12">
            <a:extLst>
              <a:ext uri="{FF2B5EF4-FFF2-40B4-BE49-F238E27FC236}">
                <a16:creationId xmlns:a16="http://schemas.microsoft.com/office/drawing/2014/main" id="{205D9BF5-DDA0-A8B1-CA8E-6A2A53A237A9}"/>
              </a:ext>
            </a:extLst>
          </p:cNvPr>
          <p:cNvSpPr/>
          <p:nvPr/>
        </p:nvSpPr>
        <p:spPr>
          <a:xfrm>
            <a:off x="649838" y="4349577"/>
            <a:ext cx="845587" cy="323516"/>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Badge with solid fill">
            <a:extLst>
              <a:ext uri="{FF2B5EF4-FFF2-40B4-BE49-F238E27FC236}">
                <a16:creationId xmlns:a16="http://schemas.microsoft.com/office/drawing/2014/main" id="{909411AF-42B7-A56B-6C27-1D11E96F8CD7}"/>
              </a:ext>
            </a:extLst>
          </p:cNvPr>
          <p:cNvSpPr/>
          <p:nvPr/>
        </p:nvSpPr>
        <p:spPr>
          <a:xfrm>
            <a:off x="8209976" y="1702913"/>
            <a:ext cx="731520" cy="73152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descr="Badge 3 with solid fill">
            <a:extLst>
              <a:ext uri="{FF2B5EF4-FFF2-40B4-BE49-F238E27FC236}">
                <a16:creationId xmlns:a16="http://schemas.microsoft.com/office/drawing/2014/main" id="{7A1D7917-0270-6C90-2688-EA9CE23322E2}"/>
              </a:ext>
            </a:extLst>
          </p:cNvPr>
          <p:cNvSpPr/>
          <p:nvPr/>
        </p:nvSpPr>
        <p:spPr>
          <a:xfrm>
            <a:off x="8209976" y="2787319"/>
            <a:ext cx="731520" cy="73152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17" name="Straight Arrow Connector 16">
            <a:extLst>
              <a:ext uri="{FF2B5EF4-FFF2-40B4-BE49-F238E27FC236}">
                <a16:creationId xmlns:a16="http://schemas.microsoft.com/office/drawing/2014/main" id="{4C7CF3D8-E157-1D36-1CCE-A705C1041D2A}"/>
              </a:ext>
            </a:extLst>
          </p:cNvPr>
          <p:cNvCxnSpPr>
            <a:cxnSpLocks/>
            <a:stCxn id="15" idx="1"/>
            <a:endCxn id="13" idx="3"/>
          </p:cNvCxnSpPr>
          <p:nvPr/>
        </p:nvCxnSpPr>
        <p:spPr>
          <a:xfrm flipH="1">
            <a:off x="1495425" y="2068673"/>
            <a:ext cx="6714551" cy="244266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descr="Badge 1 with solid fill">
            <a:extLst>
              <a:ext uri="{FF2B5EF4-FFF2-40B4-BE49-F238E27FC236}">
                <a16:creationId xmlns:a16="http://schemas.microsoft.com/office/drawing/2014/main" id="{E37309E6-9BEC-06EC-20DE-2937A699B7ED}"/>
              </a:ext>
            </a:extLst>
          </p:cNvPr>
          <p:cNvSpPr/>
          <p:nvPr/>
        </p:nvSpPr>
        <p:spPr>
          <a:xfrm>
            <a:off x="8209976" y="1087726"/>
            <a:ext cx="731520" cy="73152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a:extLst>
              <a:ext uri="{FF2B5EF4-FFF2-40B4-BE49-F238E27FC236}">
                <a16:creationId xmlns:a16="http://schemas.microsoft.com/office/drawing/2014/main" id="{5DB6B544-46F7-D0E8-B206-A9D8D1A7F339}"/>
              </a:ext>
            </a:extLst>
          </p:cNvPr>
          <p:cNvSpPr/>
          <p:nvPr/>
        </p:nvSpPr>
        <p:spPr>
          <a:xfrm>
            <a:off x="8904271" y="1117248"/>
            <a:ext cx="3205868" cy="738664"/>
          </a:xfrm>
          <a:prstGeom prst="rect">
            <a:avLst/>
          </a:prstGeom>
          <a:ln>
            <a:solidFill>
              <a:srgbClr val="21A0A0"/>
            </a:solidFill>
          </a:ln>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a:latin typeface="Calibri"/>
                <a:ea typeface="Calibri" panose="020F0502020204030204" pitchFamily="34" charset="0"/>
                <a:cs typeface="Times New Roman"/>
              </a:rPr>
              <a:t>When all mandatory information is filled in, there should be no more red triangles                I     in the side bar.</a:t>
            </a:r>
          </a:p>
        </p:txBody>
      </p:sp>
      <p:cxnSp>
        <p:nvCxnSpPr>
          <p:cNvPr id="20" name="Straight Arrow Connector 19">
            <a:extLst>
              <a:ext uri="{FF2B5EF4-FFF2-40B4-BE49-F238E27FC236}">
                <a16:creationId xmlns:a16="http://schemas.microsoft.com/office/drawing/2014/main" id="{94369F76-0E7A-D95D-4DC9-03B83686ECE1}"/>
              </a:ext>
            </a:extLst>
          </p:cNvPr>
          <p:cNvCxnSpPr>
            <a:cxnSpLocks/>
            <a:stCxn id="18" idx="1"/>
          </p:cNvCxnSpPr>
          <p:nvPr/>
        </p:nvCxnSpPr>
        <p:spPr>
          <a:xfrm flipH="1">
            <a:off x="1752600" y="1453486"/>
            <a:ext cx="6457376" cy="13338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4376C0B-9ACA-27C1-7C1C-25412D72A8BA}"/>
              </a:ext>
            </a:extLst>
          </p:cNvPr>
          <p:cNvSpPr/>
          <p:nvPr/>
        </p:nvSpPr>
        <p:spPr>
          <a:xfrm>
            <a:off x="8904271" y="1883284"/>
            <a:ext cx="3205868" cy="954107"/>
          </a:xfrm>
          <a:prstGeom prst="rect">
            <a:avLst/>
          </a:prstGeom>
          <a:ln>
            <a:solidFill>
              <a:srgbClr val="21A0A0"/>
            </a:solidFill>
          </a:ln>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a:latin typeface="Calibri" panose="020F0502020204030204" pitchFamily="34" charset="0"/>
                <a:ea typeface="Calibri" panose="020F0502020204030204" pitchFamily="34" charset="0"/>
                <a:cs typeface="Times New Roman" panose="02020603050405020304" pitchFamily="18" charset="0"/>
              </a:rPr>
              <a:t>Click the  </a:t>
            </a:r>
            <a:r>
              <a:rPr lang="en-US" sz="1400" b="1">
                <a:latin typeface="Calibri" panose="020F0502020204030204" pitchFamily="34" charset="0"/>
                <a:ea typeface="Calibri" panose="020F0502020204030204" pitchFamily="34" charset="0"/>
                <a:cs typeface="Times New Roman" panose="02020603050405020304" pitchFamily="18" charset="0"/>
              </a:rPr>
              <a:t>PROFILE COMPLETENESS</a:t>
            </a:r>
            <a:r>
              <a:rPr lang="en-US" sz="1400">
                <a:latin typeface="Calibri" panose="020F0502020204030204" pitchFamily="34" charset="0"/>
                <a:ea typeface="Calibri" panose="020F0502020204030204" pitchFamily="34" charset="0"/>
                <a:cs typeface="Times New Roman" panose="02020603050405020304" pitchFamily="18" charset="0"/>
              </a:rPr>
              <a:t> dropdown to ensure all profile requirements are satisfied. All sections should show green alerts.</a:t>
            </a:r>
            <a:endParaRPr lang="en-US" sz="1400">
              <a:latin typeface="Calibri"/>
              <a:ea typeface="Calibri" panose="020F0502020204030204" pitchFamily="34" charset="0"/>
              <a:cs typeface="Times New Roman"/>
            </a:endParaRPr>
          </a:p>
        </p:txBody>
      </p:sp>
      <p:sp>
        <p:nvSpPr>
          <p:cNvPr id="22" name="Rectangle 21">
            <a:extLst>
              <a:ext uri="{FF2B5EF4-FFF2-40B4-BE49-F238E27FC236}">
                <a16:creationId xmlns:a16="http://schemas.microsoft.com/office/drawing/2014/main" id="{FD3CAF5B-5138-1373-4255-B25B2B8DE1D6}"/>
              </a:ext>
            </a:extLst>
          </p:cNvPr>
          <p:cNvSpPr/>
          <p:nvPr/>
        </p:nvSpPr>
        <p:spPr>
          <a:xfrm>
            <a:off x="8904271" y="2906646"/>
            <a:ext cx="3205868" cy="312650"/>
          </a:xfrm>
          <a:prstGeom prst="rect">
            <a:avLst/>
          </a:prstGeom>
          <a:ln>
            <a:solidFill>
              <a:srgbClr val="21A0A0"/>
            </a:solidFill>
          </a:ln>
        </p:spPr>
        <p:txBody>
          <a:bodyPr wrap="square" lIns="91440" tIns="45720" rIns="91440" bIns="45720" anchor="t">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Click the </a:t>
            </a:r>
            <a:r>
              <a:rPr lang="en-US" sz="1400" b="1">
                <a:latin typeface="Calibri" panose="020F0502020204030204" pitchFamily="34" charset="0"/>
                <a:ea typeface="Calibri" panose="020F0502020204030204" pitchFamily="34" charset="0"/>
                <a:cs typeface="Times New Roman" panose="02020603050405020304" pitchFamily="18" charset="0"/>
              </a:rPr>
              <a:t>SAVE </a:t>
            </a:r>
            <a:r>
              <a:rPr lang="en-US" sz="1400">
                <a:latin typeface="Calibri" panose="020F0502020204030204" pitchFamily="34" charset="0"/>
                <a:ea typeface="Calibri" panose="020F0502020204030204" pitchFamily="34" charset="0"/>
                <a:cs typeface="Times New Roman" panose="02020603050405020304" pitchFamily="18" charset="0"/>
              </a:rPr>
              <a:t>button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DE21F41B-A568-5CBD-2F12-7BBA9A8D1247}"/>
              </a:ext>
            </a:extLst>
          </p:cNvPr>
          <p:cNvCxnSpPr>
            <a:cxnSpLocks/>
            <a:stCxn id="16" idx="1"/>
          </p:cNvCxnSpPr>
          <p:nvPr/>
        </p:nvCxnSpPr>
        <p:spPr>
          <a:xfrm flipH="1">
            <a:off x="7677150" y="3153079"/>
            <a:ext cx="532826" cy="11964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B1366E2-4493-64B0-7AD9-5A7217EBC468}"/>
              </a:ext>
            </a:extLst>
          </p:cNvPr>
          <p:cNvSpPr/>
          <p:nvPr/>
        </p:nvSpPr>
        <p:spPr>
          <a:xfrm>
            <a:off x="7407049" y="4349577"/>
            <a:ext cx="479651" cy="323516"/>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CFA3BA2-6D32-D84F-DE90-794ED5CF2614}"/>
              </a:ext>
            </a:extLst>
          </p:cNvPr>
          <p:cNvPicPr>
            <a:picLocks noChangeAspect="1"/>
          </p:cNvPicPr>
          <p:nvPr/>
        </p:nvPicPr>
        <p:blipFill>
          <a:blip r:embed="rId10"/>
          <a:stretch>
            <a:fillRect/>
          </a:stretch>
        </p:blipFill>
        <p:spPr>
          <a:xfrm>
            <a:off x="8972489" y="1601982"/>
            <a:ext cx="190527" cy="181000"/>
          </a:xfrm>
          <a:prstGeom prst="rect">
            <a:avLst/>
          </a:prstGeom>
          <a:ln>
            <a:solidFill>
              <a:schemeClr val="tx1"/>
            </a:solidFill>
          </a:ln>
        </p:spPr>
      </p:pic>
    </p:spTree>
    <p:extLst>
      <p:ext uri="{BB962C8B-B14F-4D97-AF65-F5344CB8AC3E}">
        <p14:creationId xmlns:p14="http://schemas.microsoft.com/office/powerpoint/2010/main" val="2988556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A45B74-5F74-A9DD-5DE7-FCEFBB4CEE5F}"/>
              </a:ext>
            </a:extLst>
          </p:cNvPr>
          <p:cNvPicPr>
            <a:picLocks noChangeAspect="1"/>
          </p:cNvPicPr>
          <p:nvPr/>
        </p:nvPicPr>
        <p:blipFill>
          <a:blip r:embed="rId2"/>
          <a:stretch>
            <a:fillRect/>
          </a:stretch>
        </p:blipFill>
        <p:spPr>
          <a:xfrm>
            <a:off x="245616" y="905443"/>
            <a:ext cx="9747115" cy="1412973"/>
          </a:xfrm>
          <a:prstGeom prst="rect">
            <a:avLst/>
          </a:prstGeom>
          <a:ln>
            <a:solidFill>
              <a:schemeClr val="tx1"/>
            </a:solidFill>
          </a:ln>
        </p:spPr>
      </p:pic>
      <p:sp>
        <p:nvSpPr>
          <p:cNvPr id="4" name="Rectangle 3"/>
          <p:cNvSpPr/>
          <p:nvPr/>
        </p:nvSpPr>
        <p:spPr>
          <a:xfrm>
            <a:off x="7246916" y="2386955"/>
            <a:ext cx="4945084" cy="1014380"/>
          </a:xfrm>
          <a:prstGeom prst="rect">
            <a:avLst/>
          </a:prstGeom>
        </p:spPr>
        <p:txBody>
          <a:bodyPr wrap="square">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Ensure to log out of GEP while not actively using it.  At the top right hand corner, click your </a:t>
            </a:r>
            <a:r>
              <a:rPr lang="en-US" sz="1400" b="1">
                <a:latin typeface="Calibri" panose="020F0502020204030204" pitchFamily="34" charset="0"/>
                <a:ea typeface="Calibri" panose="020F0502020204030204" pitchFamily="34" charset="0"/>
                <a:cs typeface="Times New Roman" panose="02020603050405020304" pitchFamily="18" charset="0"/>
              </a:rPr>
              <a:t>Profile Menu </a:t>
            </a:r>
            <a:r>
              <a:rPr lang="en-US" sz="1400">
                <a:latin typeface="Calibri" panose="020F0502020204030204" pitchFamily="34" charset="0"/>
                <a:ea typeface="Calibri" panose="020F0502020204030204" pitchFamily="34" charset="0"/>
                <a:cs typeface="Times New Roman" panose="02020603050405020304" pitchFamily="18" charset="0"/>
              </a:rPr>
              <a:t>(your user initials), and then click </a:t>
            </a:r>
            <a:r>
              <a:rPr lang="en-US" sz="1400" b="1">
                <a:latin typeface="Calibri" panose="020F0502020204030204" pitchFamily="34" charset="0"/>
                <a:ea typeface="Calibri" panose="020F0502020204030204" pitchFamily="34" charset="0"/>
                <a:cs typeface="Times New Roman" panose="02020603050405020304" pitchFamily="18" charset="0"/>
              </a:rPr>
              <a:t>Logout</a:t>
            </a:r>
            <a:r>
              <a:rPr lang="en-US" sz="1400">
                <a:latin typeface="Calibri" panose="020F0502020204030204" pitchFamily="34" charset="0"/>
                <a:ea typeface="Calibri" panose="020F0502020204030204" pitchFamily="34" charset="0"/>
                <a:cs typeface="Times New Roman" panose="02020603050405020304" pitchFamily="18" charset="0"/>
              </a:rPr>
              <a:t>. You will be redirected to the GEP Business Network sign in page.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263387" y="3542245"/>
            <a:ext cx="7589904" cy="2889124"/>
          </a:xfrm>
          <a:prstGeom prst="rect">
            <a:avLst/>
          </a:prstGeom>
          <a:solidFill>
            <a:schemeClr val="accent6">
              <a:lumMod val="20000"/>
              <a:lumOff val="80000"/>
            </a:schemeClr>
          </a:solidFill>
          <a:ln>
            <a:solidFill>
              <a:schemeClr val="tx1"/>
            </a:solidFill>
          </a:ln>
        </p:spPr>
        <p:txBody>
          <a:bodyPr wrap="square">
            <a:spAutoFit/>
          </a:bodyPr>
          <a:lstStyle/>
          <a:p>
            <a:pPr>
              <a:lnSpc>
                <a:spcPct val="107000"/>
              </a:lnSpc>
              <a:spcBef>
                <a:spcPts val="200"/>
              </a:spcBef>
            </a:pPr>
            <a:r>
              <a:rPr lang="en-US" b="1">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Support &amp; Assistance</a:t>
            </a:r>
          </a:p>
          <a:p>
            <a:pPr>
              <a:lnSpc>
                <a:spcPct val="107000"/>
              </a:lnSpc>
              <a:spcBef>
                <a:spcPts val="200"/>
              </a:spcBef>
            </a:pPr>
            <a:endParaRPr lang="en-US" sz="1400" b="1">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Should you have any questions related to the GEP SMART application, please contact GEP Support:</a:t>
            </a:r>
          </a:p>
          <a:p>
            <a:pPr>
              <a:lnSpc>
                <a:spcPct val="107000"/>
              </a:lnSpc>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Email: </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support@gep.com</a:t>
            </a:r>
            <a:r>
              <a:rPr lang="en-US" sz="14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Phone:</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Canada: +1 416-482-2900</a:t>
            </a:r>
            <a:br>
              <a:rPr lang="en-US" sz="1400">
                <a:latin typeface="Calibri" panose="020F0502020204030204" pitchFamily="34" charset="0"/>
                <a:ea typeface="Calibri" panose="020F0502020204030204" pitchFamily="34" charset="0"/>
                <a:cs typeface="Times New Roman" panose="02020603050405020304" pitchFamily="18" charset="0"/>
              </a:rPr>
            </a:br>
            <a:r>
              <a:rPr lang="en-US" sz="1400">
                <a:latin typeface="Calibri" panose="020F0502020204030204" pitchFamily="34" charset="0"/>
                <a:ea typeface="Calibri" panose="020F0502020204030204" pitchFamily="34" charset="0"/>
                <a:cs typeface="Times New Roman" panose="02020603050405020304" pitchFamily="18" charset="0"/>
              </a:rPr>
              <a:t>USA: +1 732 428 1578</a:t>
            </a:r>
            <a:br>
              <a:rPr lang="en-US" sz="1400">
                <a:latin typeface="Calibri" panose="020F0502020204030204" pitchFamily="34" charset="0"/>
                <a:ea typeface="Calibri" panose="020F0502020204030204" pitchFamily="34" charset="0"/>
                <a:cs typeface="Times New Roman" panose="02020603050405020304" pitchFamily="18" charset="0"/>
              </a:rPr>
            </a:br>
            <a:r>
              <a:rPr lang="en-US" sz="1400">
                <a:latin typeface="Calibri" panose="020F0502020204030204" pitchFamily="34" charset="0"/>
                <a:ea typeface="Calibri" panose="020F0502020204030204" pitchFamily="34" charset="0"/>
                <a:cs typeface="Times New Roman" panose="02020603050405020304" pitchFamily="18" charset="0"/>
              </a:rPr>
              <a:t>Asia: +91 22 61 372 148</a:t>
            </a:r>
            <a:br>
              <a:rPr lang="en-US" sz="1400">
                <a:latin typeface="Calibri" panose="020F0502020204030204" pitchFamily="34" charset="0"/>
                <a:ea typeface="Calibri" panose="020F0502020204030204" pitchFamily="34" charset="0"/>
                <a:cs typeface="Times New Roman" panose="02020603050405020304" pitchFamily="18" charset="0"/>
              </a:rPr>
            </a:br>
            <a:r>
              <a:rPr lang="en-US" sz="1400">
                <a:latin typeface="Calibri" panose="020F0502020204030204" pitchFamily="34" charset="0"/>
                <a:ea typeface="Calibri" panose="020F0502020204030204" pitchFamily="34" charset="0"/>
                <a:cs typeface="Times New Roman" panose="02020603050405020304" pitchFamily="18" charset="0"/>
              </a:rPr>
              <a:t>Europe: +42 022 59 86 501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022074" y="1696514"/>
            <a:ext cx="1831217" cy="3303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444645" y="897216"/>
            <a:ext cx="418375" cy="4391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Badge 1 with solid fill">
            <a:extLst>
              <a:ext uri="{FF2B5EF4-FFF2-40B4-BE49-F238E27FC236}">
                <a16:creationId xmlns:a16="http://schemas.microsoft.com/office/drawing/2014/main" id="{21C2906E-3E10-D97B-1CDC-8B75CF6D6648}"/>
              </a:ext>
            </a:extLst>
          </p:cNvPr>
          <p:cNvSpPr/>
          <p:nvPr/>
        </p:nvSpPr>
        <p:spPr>
          <a:xfrm>
            <a:off x="6535460" y="2459326"/>
            <a:ext cx="711456" cy="66182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64479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114c1f06d8f_0_829"/>
          <p:cNvSpPr txBox="1"/>
          <p:nvPr/>
        </p:nvSpPr>
        <p:spPr>
          <a:xfrm>
            <a:off x="839438" y="2686666"/>
            <a:ext cx="10990612" cy="612900"/>
          </a:xfrm>
          <a:prstGeom prst="rect">
            <a:avLst/>
          </a:prstGeom>
          <a:noFill/>
          <a:ln>
            <a:noFill/>
          </a:ln>
        </p:spPr>
        <p:txBody>
          <a:bodyPr spcFirstLastPara="1" wrap="square" lIns="91425" tIns="45700" rIns="91425" bIns="45700" anchor="ctr" anchorCtr="0">
            <a:noAutofit/>
          </a:bodyPr>
          <a:lstStyle/>
          <a:p>
            <a:pPr lvl="0">
              <a:lnSpc>
                <a:spcPct val="90000"/>
              </a:lnSpc>
              <a:buClr>
                <a:srgbClr val="FFFFFF"/>
              </a:buClr>
              <a:buSzPts val="2800"/>
            </a:pPr>
            <a:r>
              <a:rPr lang="en-US" sz="4400" b="1">
                <a:solidFill>
                  <a:srgbClr val="FFFFFF"/>
                </a:solidFill>
              </a:rPr>
              <a:t>How to Acknowledge Purchase Orders</a:t>
            </a:r>
            <a:endParaRPr sz="4400" b="1" i="0" u="none" strike="noStrike" cap="none">
              <a:solidFill>
                <a:srgbClr val="FFFFFF"/>
              </a:solidFill>
              <a:latin typeface="Arial"/>
              <a:ea typeface="Arial"/>
              <a:cs typeface="Arial"/>
              <a:sym typeface="Arial"/>
            </a:endParaRPr>
          </a:p>
        </p:txBody>
      </p:sp>
      <p:sp>
        <p:nvSpPr>
          <p:cNvPr id="2" name="AutoShape 2" descr="https://cac-powerpoint.officeapps.live.com/pods/GetClipboardImage.ashx?Id=72ea3a21-8ec7-4956-baaf-99020d1d009a&amp;DC=GCA1&amp;pkey=15084225-0f4a-4633-b566-36b0315b9857&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81609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DEE778-0584-6F41-B682-0E4E94888F88}"/>
              </a:ext>
            </a:extLst>
          </p:cNvPr>
          <p:cNvSpPr>
            <a:spLocks noGrp="1"/>
          </p:cNvSpPr>
          <p:nvPr>
            <p:ph type="sldNum" sz="quarter" idx="12"/>
          </p:nvPr>
        </p:nvSpPr>
        <p:spPr>
          <a:xfrm>
            <a:off x="11384280" y="6278354"/>
            <a:ext cx="291783" cy="365125"/>
          </a:xfrm>
        </p:spPr>
        <p:txBody>
          <a:bodyPr/>
          <a:lstStyle/>
          <a:p>
            <a:pPr defTabSz="914377">
              <a:buClrTx/>
              <a:defRPr/>
            </a:pPr>
            <a:fld id="{F595E21E-DEBA-8F42-9C16-77733D726770}" type="slidenum">
              <a:rPr lang="en-US" kern="1200">
                <a:ea typeface="+mn-ea"/>
                <a:cs typeface="+mn-cs"/>
              </a:rPr>
              <a:pPr defTabSz="914377">
                <a:buClrTx/>
                <a:defRPr/>
              </a:pPr>
              <a:t>23</a:t>
            </a:fld>
            <a:endParaRPr lang="en-US" kern="1200">
              <a:ea typeface="+mn-ea"/>
              <a:cs typeface="+mn-cs"/>
            </a:endParaRPr>
          </a:p>
        </p:txBody>
      </p:sp>
      <p:sp>
        <p:nvSpPr>
          <p:cNvPr id="42" name="Google Shape;311;g114c1f06d8f_0_360">
            <a:extLst>
              <a:ext uri="{FF2B5EF4-FFF2-40B4-BE49-F238E27FC236}">
                <a16:creationId xmlns:a16="http://schemas.microsoft.com/office/drawing/2014/main" id="{EAE8AA3B-AC6C-3BB2-0ED4-D463144FE09E}"/>
              </a:ext>
            </a:extLst>
          </p:cNvPr>
          <p:cNvSpPr txBox="1">
            <a:spLocks/>
          </p:cNvSpPr>
          <p:nvPr/>
        </p:nvSpPr>
        <p:spPr>
          <a:xfrm>
            <a:off x="0" y="325474"/>
            <a:ext cx="817245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2400" b="1" i="0" u="none" strike="noStrike" cap="none">
                <a:solidFill>
                  <a:schemeClr val="dk1"/>
                </a:solidFill>
                <a:latin typeface="Arial" panose="020B0604020202020204" pitchFamily="34" charset="0"/>
                <a:ea typeface="Georgia"/>
                <a:cs typeface="Arial" panose="020B0604020202020204" pitchFamily="34" charset="0"/>
                <a:sym typeface="Georgia"/>
              </a:defRPr>
            </a:lvl1pPr>
            <a:lvl2pPr marR="0" lvl="1"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9pPr>
          </a:lstStyle>
          <a:p>
            <a:pPr>
              <a:lnSpc>
                <a:spcPct val="100000"/>
              </a:lnSpc>
              <a:buSzPts val="3000"/>
            </a:pPr>
            <a:r>
              <a:rPr lang="en-US" sz="3300" b="0" kern="0">
                <a:solidFill>
                  <a:srgbClr val="FFFFFF"/>
                </a:solidFill>
                <a:latin typeface="+mn-lt"/>
              </a:rPr>
              <a:t>PO Acknowledgement – from eMail</a:t>
            </a:r>
          </a:p>
        </p:txBody>
      </p:sp>
      <p:sp>
        <p:nvSpPr>
          <p:cNvPr id="6" name="TextBox 5">
            <a:extLst>
              <a:ext uri="{FF2B5EF4-FFF2-40B4-BE49-F238E27FC236}">
                <a16:creationId xmlns:a16="http://schemas.microsoft.com/office/drawing/2014/main" id="{ACBDF834-EEE6-3362-8761-FD7451804069}"/>
              </a:ext>
            </a:extLst>
          </p:cNvPr>
          <p:cNvSpPr txBox="1"/>
          <p:nvPr/>
        </p:nvSpPr>
        <p:spPr>
          <a:xfrm>
            <a:off x="340724" y="1023273"/>
            <a:ext cx="11610484" cy="1477328"/>
          </a:xfrm>
          <a:prstGeom prst="rect">
            <a:avLst/>
          </a:prstGeom>
          <a:noFill/>
        </p:spPr>
        <p:txBody>
          <a:bodyPr wrap="square">
            <a:spAutoFit/>
          </a:bodyPr>
          <a:lstStyle/>
          <a:p>
            <a:pPr marL="285750" indent="-285750">
              <a:buFont typeface="Arial" panose="020B0604020202020204" pitchFamily="34" charset="0"/>
              <a:buChar char="•"/>
            </a:pPr>
            <a:r>
              <a:rPr lang="en-US" sz="1800" b="0" kern="0" dirty="0">
                <a:latin typeface="+mn-lt"/>
              </a:rPr>
              <a:t>Your designated order contact will receive a copy of the PO via eMail as soon as it is released (or changed).</a:t>
            </a:r>
          </a:p>
          <a:p>
            <a:pPr marL="285750" indent="-285750">
              <a:buFont typeface="Arial" panose="020B0604020202020204" pitchFamily="34" charset="0"/>
              <a:buChar char="•"/>
            </a:pPr>
            <a:r>
              <a:rPr lang="en-US" kern="0" dirty="0"/>
              <a:t>You can acknowledge the PO directly from links in the email, or you can log in to GEP and acknowledge it there (PO attachments will not be included in the email)</a:t>
            </a:r>
          </a:p>
          <a:p>
            <a:pPr marL="285750" indent="-285750">
              <a:buFont typeface="Arial" panose="020B0604020202020204" pitchFamily="34" charset="0"/>
              <a:buChar char="•"/>
            </a:pPr>
            <a:r>
              <a:rPr lang="en-US" kern="0" dirty="0"/>
              <a:t>If there are problems with the PO (e.g. can’t meet the delivery date), please contact the </a:t>
            </a:r>
            <a:r>
              <a:rPr lang="en-US" b="1" kern="0" dirty="0"/>
              <a:t>Purchaser</a:t>
            </a:r>
            <a:r>
              <a:rPr lang="en-US" kern="0" dirty="0"/>
              <a:t> identified on the PO</a:t>
            </a:r>
          </a:p>
          <a:p>
            <a:r>
              <a:rPr lang="en-US" sz="1800" b="0" kern="0" dirty="0">
                <a:latin typeface="+mn-lt"/>
              </a:rPr>
              <a:t> </a:t>
            </a:r>
            <a:endParaRPr lang="en-US" dirty="0"/>
          </a:p>
        </p:txBody>
      </p:sp>
      <p:pic>
        <p:nvPicPr>
          <p:cNvPr id="8" name="Picture 7">
            <a:extLst>
              <a:ext uri="{FF2B5EF4-FFF2-40B4-BE49-F238E27FC236}">
                <a16:creationId xmlns:a16="http://schemas.microsoft.com/office/drawing/2014/main" id="{5115811F-03FB-0B01-3161-8092AE1CC0B7}"/>
              </a:ext>
            </a:extLst>
          </p:cNvPr>
          <p:cNvPicPr>
            <a:picLocks noChangeAspect="1"/>
          </p:cNvPicPr>
          <p:nvPr/>
        </p:nvPicPr>
        <p:blipFill>
          <a:blip r:embed="rId3"/>
          <a:stretch>
            <a:fillRect/>
          </a:stretch>
        </p:blipFill>
        <p:spPr>
          <a:xfrm>
            <a:off x="1181807" y="3158082"/>
            <a:ext cx="7551888" cy="312027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548DF12-5CC2-72C8-CA98-7674CB1C15F4}"/>
              </a:ext>
            </a:extLst>
          </p:cNvPr>
          <p:cNvSpPr txBox="1"/>
          <p:nvPr/>
        </p:nvSpPr>
        <p:spPr>
          <a:xfrm>
            <a:off x="871122" y="2384401"/>
            <a:ext cx="2649064" cy="543162"/>
          </a:xfrm>
          <a:prstGeom prst="rect">
            <a:avLst/>
          </a:prstGeom>
          <a:solidFill>
            <a:schemeClr val="bg1"/>
          </a:solidFill>
          <a:ln>
            <a:solidFill>
              <a:schemeClr val="tx1"/>
            </a:solidFill>
          </a:ln>
        </p:spPr>
        <p:txBody>
          <a:bodyPr wrap="square" lIns="91440" tIns="45720" rIns="91440" bIns="45720" anchor="t">
            <a:spAutoFit/>
          </a:bodyPr>
          <a:lstStyle/>
          <a:p>
            <a:pPr marR="0">
              <a:lnSpc>
                <a:spcPct val="107000"/>
              </a:lnSpc>
              <a:spcBef>
                <a:spcPts val="0"/>
              </a:spcBef>
              <a:spcAft>
                <a:spcPts val="800"/>
              </a:spcAft>
            </a:pPr>
            <a:r>
              <a:rPr lang="en-US" sz="1400">
                <a:latin typeface="Calibri"/>
                <a:ea typeface="Calibri" panose="020F0502020204030204" pitchFamily="34" charset="0"/>
                <a:cs typeface="Times New Roman"/>
              </a:rPr>
              <a:t>A PDF copy of the PO is attached. Open to review. </a:t>
            </a:r>
          </a:p>
        </p:txBody>
      </p:sp>
      <p:sp>
        <p:nvSpPr>
          <p:cNvPr id="10" name="Rectangle 9" descr="Badge 1 with solid fill">
            <a:extLst>
              <a:ext uri="{FF2B5EF4-FFF2-40B4-BE49-F238E27FC236}">
                <a16:creationId xmlns:a16="http://schemas.microsoft.com/office/drawing/2014/main" id="{DC5D6CE6-4AA8-BA1B-E19D-34952BDE72D3}"/>
              </a:ext>
            </a:extLst>
          </p:cNvPr>
          <p:cNvSpPr/>
          <p:nvPr/>
        </p:nvSpPr>
        <p:spPr>
          <a:xfrm>
            <a:off x="148030" y="2339920"/>
            <a:ext cx="659084" cy="66182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11" name="Straight Arrow Connector 10">
            <a:extLst>
              <a:ext uri="{FF2B5EF4-FFF2-40B4-BE49-F238E27FC236}">
                <a16:creationId xmlns:a16="http://schemas.microsoft.com/office/drawing/2014/main" id="{CD41DFB3-11C0-171F-D644-FA7418C526B3}"/>
              </a:ext>
            </a:extLst>
          </p:cNvPr>
          <p:cNvCxnSpPr>
            <a:cxnSpLocks/>
            <a:stCxn id="9" idx="2"/>
          </p:cNvCxnSpPr>
          <p:nvPr/>
        </p:nvCxnSpPr>
        <p:spPr>
          <a:xfrm>
            <a:off x="2195654" y="2927563"/>
            <a:ext cx="0" cy="10028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623480E-CF54-DF03-FB61-C6AB48559D2C}"/>
              </a:ext>
            </a:extLst>
          </p:cNvPr>
          <p:cNvSpPr txBox="1"/>
          <p:nvPr/>
        </p:nvSpPr>
        <p:spPr>
          <a:xfrm>
            <a:off x="9456787" y="3868602"/>
            <a:ext cx="2649064" cy="1465209"/>
          </a:xfrm>
          <a:prstGeom prst="rect">
            <a:avLst/>
          </a:prstGeom>
          <a:solidFill>
            <a:schemeClr val="bg1"/>
          </a:solidFill>
          <a:ln>
            <a:solidFill>
              <a:schemeClr val="tx1"/>
            </a:solidFill>
          </a:ln>
        </p:spPr>
        <p:txBody>
          <a:bodyPr wrap="square" lIns="91440" tIns="45720" rIns="91440" bIns="45720" anchor="t">
            <a:spAutoFit/>
          </a:bodyPr>
          <a:lstStyle/>
          <a:p>
            <a:pPr marR="0">
              <a:lnSpc>
                <a:spcPct val="107000"/>
              </a:lnSpc>
              <a:spcBef>
                <a:spcPts val="0"/>
              </a:spcBef>
              <a:spcAft>
                <a:spcPts val="800"/>
              </a:spcAft>
            </a:pPr>
            <a:r>
              <a:rPr lang="en-US" sz="1400">
                <a:latin typeface="Calibri"/>
                <a:ea typeface="Calibri" panose="020F0502020204030204" pitchFamily="34" charset="0"/>
                <a:cs typeface="Times New Roman"/>
              </a:rPr>
              <a:t>Click to </a:t>
            </a:r>
            <a:r>
              <a:rPr lang="en-US" sz="1400" b="1">
                <a:latin typeface="Calibri"/>
                <a:ea typeface="Calibri" panose="020F0502020204030204" pitchFamily="34" charset="0"/>
                <a:cs typeface="Times New Roman"/>
              </a:rPr>
              <a:t>Log In to GEP</a:t>
            </a:r>
            <a:r>
              <a:rPr lang="en-US" sz="1400">
                <a:latin typeface="Calibri"/>
                <a:ea typeface="Calibri" panose="020F0502020204030204" pitchFamily="34" charset="0"/>
                <a:cs typeface="Times New Roman"/>
              </a:rPr>
              <a:t> to review the PO (Optional, but recommended if you expect other attachments such as maps, diagrams, engineering drawings, etc.)</a:t>
            </a:r>
          </a:p>
        </p:txBody>
      </p:sp>
      <p:sp>
        <p:nvSpPr>
          <p:cNvPr id="26" name="Rectangle 25" descr="Badge with solid fill">
            <a:extLst>
              <a:ext uri="{FF2B5EF4-FFF2-40B4-BE49-F238E27FC236}">
                <a16:creationId xmlns:a16="http://schemas.microsoft.com/office/drawing/2014/main" id="{D081384E-37F1-80ED-FF4D-4C827F08218A}"/>
              </a:ext>
            </a:extLst>
          </p:cNvPr>
          <p:cNvSpPr/>
          <p:nvPr/>
        </p:nvSpPr>
        <p:spPr>
          <a:xfrm>
            <a:off x="8733695" y="3817284"/>
            <a:ext cx="670206" cy="66852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7" name="Rectangle 26" descr="Badge 3 with solid fill">
            <a:extLst>
              <a:ext uri="{FF2B5EF4-FFF2-40B4-BE49-F238E27FC236}">
                <a16:creationId xmlns:a16="http://schemas.microsoft.com/office/drawing/2014/main" id="{120C70F6-C1C6-C2F5-6673-BAD388DC347A}"/>
              </a:ext>
            </a:extLst>
          </p:cNvPr>
          <p:cNvSpPr/>
          <p:nvPr/>
        </p:nvSpPr>
        <p:spPr>
          <a:xfrm>
            <a:off x="8808980" y="5330836"/>
            <a:ext cx="647807" cy="66852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6743C49D-A8CF-F5D4-7896-35934456B2D2}"/>
              </a:ext>
            </a:extLst>
          </p:cNvPr>
          <p:cNvSpPr txBox="1"/>
          <p:nvPr/>
        </p:nvSpPr>
        <p:spPr>
          <a:xfrm>
            <a:off x="9456787" y="5471822"/>
            <a:ext cx="2649064" cy="312650"/>
          </a:xfrm>
          <a:prstGeom prst="rect">
            <a:avLst/>
          </a:prstGeom>
          <a:solidFill>
            <a:schemeClr val="bg1"/>
          </a:solidFill>
          <a:ln>
            <a:solidFill>
              <a:schemeClr val="tx1"/>
            </a:solidFill>
          </a:ln>
        </p:spPr>
        <p:txBody>
          <a:bodyPr wrap="square" lIns="91440" tIns="45720" rIns="91440" bIns="45720" anchor="t">
            <a:spAutoFit/>
          </a:bodyPr>
          <a:lstStyle/>
          <a:p>
            <a:pPr marR="0">
              <a:lnSpc>
                <a:spcPct val="107000"/>
              </a:lnSpc>
              <a:spcBef>
                <a:spcPts val="0"/>
              </a:spcBef>
              <a:spcAft>
                <a:spcPts val="800"/>
              </a:spcAft>
            </a:pPr>
            <a:r>
              <a:rPr lang="en-US" sz="1400">
                <a:latin typeface="Calibri"/>
                <a:ea typeface="Calibri" panose="020F0502020204030204" pitchFamily="34" charset="0"/>
                <a:cs typeface="Times New Roman"/>
              </a:rPr>
              <a:t>Click to </a:t>
            </a:r>
            <a:r>
              <a:rPr lang="en-US" sz="1400" b="1">
                <a:latin typeface="Calibri"/>
                <a:ea typeface="Calibri" panose="020F0502020204030204" pitchFamily="34" charset="0"/>
                <a:cs typeface="Times New Roman"/>
              </a:rPr>
              <a:t>Acknowledge Order</a:t>
            </a:r>
            <a:endParaRPr lang="en-US" sz="1400">
              <a:latin typeface="Calibri"/>
              <a:ea typeface="Calibri" panose="020F0502020204030204" pitchFamily="34" charset="0"/>
              <a:cs typeface="Times New Roman"/>
            </a:endParaRPr>
          </a:p>
        </p:txBody>
      </p:sp>
      <p:cxnSp>
        <p:nvCxnSpPr>
          <p:cNvPr id="34" name="Straight Arrow Connector 33">
            <a:extLst>
              <a:ext uri="{FF2B5EF4-FFF2-40B4-BE49-F238E27FC236}">
                <a16:creationId xmlns:a16="http://schemas.microsoft.com/office/drawing/2014/main" id="{8C0CA4B6-1E8D-7043-690C-6BFAF3D7EBD3}"/>
              </a:ext>
            </a:extLst>
          </p:cNvPr>
          <p:cNvCxnSpPr>
            <a:cxnSpLocks/>
            <a:stCxn id="26" idx="1"/>
          </p:cNvCxnSpPr>
          <p:nvPr/>
        </p:nvCxnSpPr>
        <p:spPr>
          <a:xfrm flipH="1">
            <a:off x="7984273" y="4151544"/>
            <a:ext cx="749422" cy="10672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60FAEC3-33E3-832A-7A80-645CD9252822}"/>
              </a:ext>
            </a:extLst>
          </p:cNvPr>
          <p:cNvCxnSpPr>
            <a:cxnSpLocks/>
            <a:stCxn id="27" idx="1"/>
          </p:cNvCxnSpPr>
          <p:nvPr/>
        </p:nvCxnSpPr>
        <p:spPr>
          <a:xfrm flipH="1" flipV="1">
            <a:off x="7482468" y="5397190"/>
            <a:ext cx="1326512" cy="26790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461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DEE778-0584-6F41-B682-0E4E94888F88}"/>
              </a:ext>
            </a:extLst>
          </p:cNvPr>
          <p:cNvSpPr>
            <a:spLocks noGrp="1"/>
          </p:cNvSpPr>
          <p:nvPr>
            <p:ph type="sldNum" sz="quarter" idx="12"/>
          </p:nvPr>
        </p:nvSpPr>
        <p:spPr>
          <a:xfrm>
            <a:off x="11384280" y="6278354"/>
            <a:ext cx="291783" cy="365125"/>
          </a:xfrm>
        </p:spPr>
        <p:txBody>
          <a:bodyPr/>
          <a:lstStyle/>
          <a:p>
            <a:pPr defTabSz="914377">
              <a:buClrTx/>
              <a:defRPr/>
            </a:pPr>
            <a:fld id="{F595E21E-DEBA-8F42-9C16-77733D726770}" type="slidenum">
              <a:rPr lang="en-US" kern="1200">
                <a:ea typeface="+mn-ea"/>
                <a:cs typeface="+mn-cs"/>
              </a:rPr>
              <a:pPr defTabSz="914377">
                <a:buClrTx/>
                <a:defRPr/>
              </a:pPr>
              <a:t>24</a:t>
            </a:fld>
            <a:endParaRPr lang="en-US" kern="1200">
              <a:ea typeface="+mn-ea"/>
              <a:cs typeface="+mn-cs"/>
            </a:endParaRPr>
          </a:p>
        </p:txBody>
      </p:sp>
      <p:sp>
        <p:nvSpPr>
          <p:cNvPr id="42" name="Google Shape;311;g114c1f06d8f_0_360">
            <a:extLst>
              <a:ext uri="{FF2B5EF4-FFF2-40B4-BE49-F238E27FC236}">
                <a16:creationId xmlns:a16="http://schemas.microsoft.com/office/drawing/2014/main" id="{EAE8AA3B-AC6C-3BB2-0ED4-D463144FE09E}"/>
              </a:ext>
            </a:extLst>
          </p:cNvPr>
          <p:cNvSpPr txBox="1">
            <a:spLocks/>
          </p:cNvSpPr>
          <p:nvPr/>
        </p:nvSpPr>
        <p:spPr>
          <a:xfrm>
            <a:off x="0" y="325474"/>
            <a:ext cx="817245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2400" b="1" i="0" u="none" strike="noStrike" cap="none">
                <a:solidFill>
                  <a:schemeClr val="dk1"/>
                </a:solidFill>
                <a:latin typeface="Arial" panose="020B0604020202020204" pitchFamily="34" charset="0"/>
                <a:ea typeface="Georgia"/>
                <a:cs typeface="Arial" panose="020B0604020202020204" pitchFamily="34" charset="0"/>
                <a:sym typeface="Georgia"/>
              </a:defRPr>
            </a:lvl1pPr>
            <a:lvl2pPr marR="0" lvl="1"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9pPr>
          </a:lstStyle>
          <a:p>
            <a:pPr>
              <a:lnSpc>
                <a:spcPct val="100000"/>
              </a:lnSpc>
              <a:buSzPts val="3000"/>
            </a:pPr>
            <a:r>
              <a:rPr lang="en-US" sz="3300" b="0" kern="0">
                <a:solidFill>
                  <a:srgbClr val="FFFFFF"/>
                </a:solidFill>
                <a:latin typeface="+mn-lt"/>
              </a:rPr>
              <a:t>PO Acknowledgement – in GEP</a:t>
            </a:r>
          </a:p>
        </p:txBody>
      </p:sp>
      <p:sp>
        <p:nvSpPr>
          <p:cNvPr id="2" name="TextBox 1">
            <a:extLst>
              <a:ext uri="{FF2B5EF4-FFF2-40B4-BE49-F238E27FC236}">
                <a16:creationId xmlns:a16="http://schemas.microsoft.com/office/drawing/2014/main" id="{D95AC95C-5E7E-9C72-59F2-115F83770C55}"/>
              </a:ext>
            </a:extLst>
          </p:cNvPr>
          <p:cNvSpPr txBox="1"/>
          <p:nvPr/>
        </p:nvSpPr>
        <p:spPr>
          <a:xfrm>
            <a:off x="340724" y="1250122"/>
            <a:ext cx="8172449" cy="923330"/>
          </a:xfrm>
          <a:prstGeom prst="rect">
            <a:avLst/>
          </a:prstGeom>
          <a:noFill/>
        </p:spPr>
        <p:txBody>
          <a:bodyPr wrap="square">
            <a:spAutoFit/>
          </a:bodyPr>
          <a:lstStyle/>
          <a:p>
            <a:r>
              <a:rPr lang="en-US" sz="1800" b="0" kern="0">
                <a:latin typeface="+mn-lt"/>
              </a:rPr>
              <a:t>If you expect any attachments (diagrams, maps, specifications, etc.) to your purchase orders, these are </a:t>
            </a:r>
            <a:r>
              <a:rPr lang="en-US" sz="1800" b="0" i="1" kern="0">
                <a:latin typeface="+mn-lt"/>
              </a:rPr>
              <a:t>not</a:t>
            </a:r>
            <a:r>
              <a:rPr lang="en-US" sz="1800" b="0" kern="0">
                <a:latin typeface="+mn-lt"/>
              </a:rPr>
              <a:t> included in the email. Please log in to GEP to view the PO attachments prior to acknowledging the PO.</a:t>
            </a:r>
            <a:endParaRPr lang="en-US"/>
          </a:p>
        </p:txBody>
      </p:sp>
      <p:pic>
        <p:nvPicPr>
          <p:cNvPr id="5" name="Picture 4">
            <a:extLst>
              <a:ext uri="{FF2B5EF4-FFF2-40B4-BE49-F238E27FC236}">
                <a16:creationId xmlns:a16="http://schemas.microsoft.com/office/drawing/2014/main" id="{F5BF2E07-1268-8CDE-C9CB-C0B4DBE43A65}"/>
              </a:ext>
            </a:extLst>
          </p:cNvPr>
          <p:cNvPicPr>
            <a:picLocks noChangeAspect="1"/>
          </p:cNvPicPr>
          <p:nvPr/>
        </p:nvPicPr>
        <p:blipFill>
          <a:blip r:embed="rId3"/>
          <a:stretch>
            <a:fillRect/>
          </a:stretch>
        </p:blipFill>
        <p:spPr>
          <a:xfrm>
            <a:off x="3696406" y="2173452"/>
            <a:ext cx="6810050" cy="439984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F54BA63-250F-1CB4-C4F5-A062705C6789}"/>
              </a:ext>
            </a:extLst>
          </p:cNvPr>
          <p:cNvSpPr txBox="1"/>
          <p:nvPr/>
        </p:nvSpPr>
        <p:spPr>
          <a:xfrm>
            <a:off x="871122" y="2384401"/>
            <a:ext cx="2649064" cy="1234697"/>
          </a:xfrm>
          <a:prstGeom prst="rect">
            <a:avLst/>
          </a:prstGeom>
          <a:solidFill>
            <a:schemeClr val="bg1"/>
          </a:solidFill>
          <a:ln>
            <a:solidFill>
              <a:schemeClr val="tx1"/>
            </a:solidFill>
          </a:ln>
        </p:spPr>
        <p:txBody>
          <a:bodyPr wrap="square" lIns="91440" tIns="45720" rIns="91440" bIns="45720" anchor="t">
            <a:spAutoFit/>
          </a:bodyPr>
          <a:lstStyle/>
          <a:p>
            <a:pPr marR="0">
              <a:lnSpc>
                <a:spcPct val="107000"/>
              </a:lnSpc>
              <a:spcBef>
                <a:spcPts val="0"/>
              </a:spcBef>
              <a:spcAft>
                <a:spcPts val="800"/>
              </a:spcAft>
            </a:pPr>
            <a:r>
              <a:rPr lang="en-US" sz="1400">
                <a:latin typeface="Calibri"/>
                <a:ea typeface="Calibri" panose="020F0502020204030204" pitchFamily="34" charset="0"/>
                <a:cs typeface="Times New Roman"/>
              </a:rPr>
              <a:t>If you see a number next to </a:t>
            </a:r>
            <a:r>
              <a:rPr lang="en-US" sz="1400" b="1">
                <a:latin typeface="Calibri"/>
                <a:ea typeface="Calibri" panose="020F0502020204030204" pitchFamily="34" charset="0"/>
                <a:cs typeface="Times New Roman"/>
              </a:rPr>
              <a:t>My Tasks</a:t>
            </a:r>
            <a:r>
              <a:rPr lang="en-US" sz="1400">
                <a:latin typeface="Calibri"/>
                <a:ea typeface="Calibri" panose="020F0502020204030204" pitchFamily="34" charset="0"/>
                <a:cs typeface="Times New Roman"/>
              </a:rPr>
              <a:t>, you have new documents requiring your action. Click </a:t>
            </a:r>
            <a:r>
              <a:rPr lang="en-US" sz="1400" b="1">
                <a:latin typeface="Calibri"/>
                <a:ea typeface="Calibri" panose="020F0502020204030204" pitchFamily="34" charset="0"/>
                <a:cs typeface="Times New Roman"/>
              </a:rPr>
              <a:t>My Tasks</a:t>
            </a:r>
            <a:r>
              <a:rPr lang="en-US" sz="1400">
                <a:latin typeface="Calibri"/>
                <a:ea typeface="Calibri" panose="020F0502020204030204" pitchFamily="34" charset="0"/>
                <a:cs typeface="Times New Roman"/>
              </a:rPr>
              <a:t>, then </a:t>
            </a:r>
            <a:r>
              <a:rPr lang="en-US" sz="1400" b="1">
                <a:latin typeface="Calibri"/>
                <a:ea typeface="Calibri" panose="020F0502020204030204" pitchFamily="34" charset="0"/>
                <a:cs typeface="Times New Roman"/>
              </a:rPr>
              <a:t>Action Pending</a:t>
            </a:r>
            <a:r>
              <a:rPr lang="en-US" sz="1400">
                <a:latin typeface="Calibri"/>
                <a:ea typeface="Calibri" panose="020F0502020204030204" pitchFamily="34" charset="0"/>
                <a:cs typeface="Times New Roman"/>
              </a:rPr>
              <a:t>, then select a PO to open and review</a:t>
            </a:r>
          </a:p>
        </p:txBody>
      </p:sp>
      <p:sp>
        <p:nvSpPr>
          <p:cNvPr id="7" name="Rectangle 6" descr="Badge 1 with solid fill">
            <a:extLst>
              <a:ext uri="{FF2B5EF4-FFF2-40B4-BE49-F238E27FC236}">
                <a16:creationId xmlns:a16="http://schemas.microsoft.com/office/drawing/2014/main" id="{B1524CB0-265C-3262-17EF-B4BD04D0C71C}"/>
              </a:ext>
            </a:extLst>
          </p:cNvPr>
          <p:cNvSpPr/>
          <p:nvPr/>
        </p:nvSpPr>
        <p:spPr>
          <a:xfrm>
            <a:off x="148030" y="2339920"/>
            <a:ext cx="659084" cy="66182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8" name="Straight Arrow Connector 7">
            <a:extLst>
              <a:ext uri="{FF2B5EF4-FFF2-40B4-BE49-F238E27FC236}">
                <a16:creationId xmlns:a16="http://schemas.microsoft.com/office/drawing/2014/main" id="{80C7C1B7-779F-1192-D46D-EA2D197A8F15}"/>
              </a:ext>
            </a:extLst>
          </p:cNvPr>
          <p:cNvCxnSpPr>
            <a:cxnSpLocks/>
            <a:stCxn id="6" idx="3"/>
          </p:cNvCxnSpPr>
          <p:nvPr/>
        </p:nvCxnSpPr>
        <p:spPr>
          <a:xfrm>
            <a:off x="3520186" y="3001750"/>
            <a:ext cx="176220" cy="1712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E33C7D-C1EB-DC80-1146-63F25A29E505}"/>
              </a:ext>
            </a:extLst>
          </p:cNvPr>
          <p:cNvSpPr txBox="1"/>
          <p:nvPr/>
        </p:nvSpPr>
        <p:spPr>
          <a:xfrm>
            <a:off x="871122" y="3756171"/>
            <a:ext cx="2649064" cy="773673"/>
          </a:xfrm>
          <a:prstGeom prst="rect">
            <a:avLst/>
          </a:prstGeom>
          <a:solidFill>
            <a:schemeClr val="bg1"/>
          </a:solidFill>
          <a:ln>
            <a:solidFill>
              <a:schemeClr val="tx1"/>
            </a:solidFill>
          </a:ln>
        </p:spPr>
        <p:txBody>
          <a:bodyPr wrap="square" lIns="91440" tIns="45720" rIns="91440" bIns="45720" anchor="t">
            <a:spAutoFit/>
          </a:bodyPr>
          <a:lstStyle/>
          <a:p>
            <a:pPr marR="0">
              <a:lnSpc>
                <a:spcPct val="107000"/>
              </a:lnSpc>
              <a:spcBef>
                <a:spcPts val="0"/>
              </a:spcBef>
              <a:spcAft>
                <a:spcPts val="800"/>
              </a:spcAft>
            </a:pPr>
            <a:r>
              <a:rPr lang="en-US" sz="1400">
                <a:latin typeface="Calibri"/>
                <a:ea typeface="Calibri" panose="020F0502020204030204" pitchFamily="34" charset="0"/>
                <a:cs typeface="Times New Roman"/>
              </a:rPr>
              <a:t>Review all sections of the Purchase Order, paying particular attention to any </a:t>
            </a:r>
            <a:r>
              <a:rPr lang="en-US" sz="1400" b="1">
                <a:latin typeface="Calibri"/>
                <a:ea typeface="Calibri" panose="020F0502020204030204" pitchFamily="34" charset="0"/>
                <a:cs typeface="Times New Roman"/>
              </a:rPr>
              <a:t>Attachments</a:t>
            </a:r>
            <a:endParaRPr lang="en-US" sz="1400">
              <a:latin typeface="Calibri"/>
              <a:ea typeface="Calibri" panose="020F0502020204030204" pitchFamily="34" charset="0"/>
              <a:cs typeface="Times New Roman"/>
            </a:endParaRPr>
          </a:p>
        </p:txBody>
      </p:sp>
      <p:sp>
        <p:nvSpPr>
          <p:cNvPr id="13" name="Rectangle 12" descr="Badge with solid fill">
            <a:extLst>
              <a:ext uri="{FF2B5EF4-FFF2-40B4-BE49-F238E27FC236}">
                <a16:creationId xmlns:a16="http://schemas.microsoft.com/office/drawing/2014/main" id="{18B94362-F792-6D3B-CB2A-F6871E42E38D}"/>
              </a:ext>
            </a:extLst>
          </p:cNvPr>
          <p:cNvSpPr/>
          <p:nvPr/>
        </p:nvSpPr>
        <p:spPr>
          <a:xfrm>
            <a:off x="148030" y="3704853"/>
            <a:ext cx="670206" cy="66852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cxnSp>
        <p:nvCxnSpPr>
          <p:cNvPr id="14" name="Straight Arrow Connector 13">
            <a:extLst>
              <a:ext uri="{FF2B5EF4-FFF2-40B4-BE49-F238E27FC236}">
                <a16:creationId xmlns:a16="http://schemas.microsoft.com/office/drawing/2014/main" id="{56DB102D-5D6C-0085-76DF-513C8BD46D55}"/>
              </a:ext>
            </a:extLst>
          </p:cNvPr>
          <p:cNvCxnSpPr>
            <a:cxnSpLocks/>
            <a:stCxn id="18" idx="3"/>
          </p:cNvCxnSpPr>
          <p:nvPr/>
        </p:nvCxnSpPr>
        <p:spPr>
          <a:xfrm>
            <a:off x="3520186" y="5447810"/>
            <a:ext cx="5861558" cy="9179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descr="Badge 3 with solid fill">
            <a:extLst>
              <a:ext uri="{FF2B5EF4-FFF2-40B4-BE49-F238E27FC236}">
                <a16:creationId xmlns:a16="http://schemas.microsoft.com/office/drawing/2014/main" id="{C9326DF7-7386-7B82-8A6E-4BD5F73F50D7}"/>
              </a:ext>
            </a:extLst>
          </p:cNvPr>
          <p:cNvSpPr/>
          <p:nvPr/>
        </p:nvSpPr>
        <p:spPr>
          <a:xfrm>
            <a:off x="9055445" y="709006"/>
            <a:ext cx="647807" cy="66852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C6BF8CF0-EB9A-99F7-CC34-C914E9C0F697}"/>
              </a:ext>
            </a:extLst>
          </p:cNvPr>
          <p:cNvSpPr txBox="1"/>
          <p:nvPr/>
        </p:nvSpPr>
        <p:spPr>
          <a:xfrm>
            <a:off x="871122" y="5291485"/>
            <a:ext cx="2649064" cy="312650"/>
          </a:xfrm>
          <a:prstGeom prst="rect">
            <a:avLst/>
          </a:prstGeom>
          <a:solidFill>
            <a:schemeClr val="bg1"/>
          </a:solidFill>
          <a:ln>
            <a:solidFill>
              <a:schemeClr val="tx1"/>
            </a:solidFill>
          </a:ln>
        </p:spPr>
        <p:txBody>
          <a:bodyPr wrap="square" lIns="91440" tIns="45720" rIns="91440" bIns="45720" anchor="t">
            <a:spAutoFit/>
          </a:bodyPr>
          <a:lstStyle/>
          <a:p>
            <a:pPr marR="0">
              <a:lnSpc>
                <a:spcPct val="107000"/>
              </a:lnSpc>
              <a:spcBef>
                <a:spcPts val="0"/>
              </a:spcBef>
              <a:spcAft>
                <a:spcPts val="800"/>
              </a:spcAft>
            </a:pPr>
            <a:r>
              <a:rPr lang="en-US" sz="1400">
                <a:latin typeface="Calibri"/>
                <a:ea typeface="Calibri" panose="020F0502020204030204" pitchFamily="34" charset="0"/>
                <a:cs typeface="Times New Roman"/>
              </a:rPr>
              <a:t>Click to </a:t>
            </a:r>
            <a:r>
              <a:rPr lang="en-US" sz="1400" b="1">
                <a:latin typeface="Calibri"/>
                <a:ea typeface="Calibri" panose="020F0502020204030204" pitchFamily="34" charset="0"/>
                <a:cs typeface="Times New Roman"/>
              </a:rPr>
              <a:t>Acknowledge Order</a:t>
            </a:r>
            <a:endParaRPr lang="en-US" sz="1400">
              <a:latin typeface="Calibri"/>
              <a:ea typeface="Calibri" panose="020F0502020204030204" pitchFamily="34" charset="0"/>
              <a:cs typeface="Times New Roman"/>
            </a:endParaRPr>
          </a:p>
        </p:txBody>
      </p:sp>
      <p:cxnSp>
        <p:nvCxnSpPr>
          <p:cNvPr id="19" name="Straight Arrow Connector 18">
            <a:extLst>
              <a:ext uri="{FF2B5EF4-FFF2-40B4-BE49-F238E27FC236}">
                <a16:creationId xmlns:a16="http://schemas.microsoft.com/office/drawing/2014/main" id="{82DE50EC-CEAB-6E40-B222-3C86A18983EA}"/>
              </a:ext>
            </a:extLst>
          </p:cNvPr>
          <p:cNvCxnSpPr>
            <a:cxnSpLocks/>
            <a:stCxn id="11" idx="3"/>
          </p:cNvCxnSpPr>
          <p:nvPr/>
        </p:nvCxnSpPr>
        <p:spPr>
          <a:xfrm>
            <a:off x="3520186" y="4143008"/>
            <a:ext cx="804926" cy="7490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B69B283-C2DD-3491-FEBA-ACF181ABD1FB}"/>
              </a:ext>
            </a:extLst>
          </p:cNvPr>
          <p:cNvSpPr txBox="1"/>
          <p:nvPr/>
        </p:nvSpPr>
        <p:spPr>
          <a:xfrm>
            <a:off x="10057030" y="3377722"/>
            <a:ext cx="2065076" cy="1234697"/>
          </a:xfrm>
          <a:prstGeom prst="rect">
            <a:avLst/>
          </a:prstGeom>
          <a:solidFill>
            <a:schemeClr val="bg1"/>
          </a:solidFill>
          <a:ln>
            <a:solidFill>
              <a:schemeClr val="tx1"/>
            </a:solidFill>
          </a:ln>
        </p:spPr>
        <p:txBody>
          <a:bodyPr wrap="square" lIns="91440" tIns="45720" rIns="91440" bIns="45720" anchor="t">
            <a:spAutoFit/>
          </a:bodyPr>
          <a:lstStyle/>
          <a:p>
            <a:pPr marL="0" marR="0">
              <a:lnSpc>
                <a:spcPct val="107000"/>
              </a:lnSpc>
              <a:spcBef>
                <a:spcPts val="0"/>
              </a:spcBef>
              <a:spcAft>
                <a:spcPts val="800"/>
              </a:spcAft>
            </a:pPr>
            <a:r>
              <a:rPr lang="en-US" sz="1400">
                <a:effectLst/>
                <a:latin typeface="Calibri"/>
                <a:ea typeface="Calibri" panose="020F0502020204030204" pitchFamily="34" charset="0"/>
                <a:cs typeface="Times New Roman"/>
              </a:rPr>
              <a:t>If you would like to request any changes to the PO, please email </a:t>
            </a:r>
            <a:r>
              <a:rPr lang="en-US" sz="1400">
                <a:latin typeface="Calibri"/>
                <a:ea typeface="Calibri" panose="020F0502020204030204" pitchFamily="34" charset="0"/>
                <a:cs typeface="Times New Roman"/>
              </a:rPr>
              <a:t>the </a:t>
            </a:r>
            <a:r>
              <a:rPr lang="en-US" sz="1400" b="1">
                <a:latin typeface="Calibri"/>
                <a:ea typeface="Calibri" panose="020F0502020204030204" pitchFamily="34" charset="0"/>
                <a:cs typeface="Times New Roman"/>
              </a:rPr>
              <a:t>Order Contact</a:t>
            </a:r>
            <a:r>
              <a:rPr lang="en-US" sz="1400">
                <a:latin typeface="Calibri"/>
                <a:ea typeface="Calibri" panose="020F0502020204030204" pitchFamily="34" charset="0"/>
                <a:cs typeface="Times New Roman"/>
              </a:rPr>
              <a:t> </a:t>
            </a:r>
            <a:r>
              <a:rPr lang="en-US" sz="1400">
                <a:effectLst/>
                <a:latin typeface="Calibri"/>
                <a:ea typeface="Calibri" panose="020F0502020204030204" pitchFamily="34" charset="0"/>
                <a:cs typeface="Times New Roman"/>
              </a:rPr>
              <a:t>noted in the PO.</a:t>
            </a:r>
            <a:endParaRPr lang="en-US" sz="1400" b="1">
              <a:effectLst/>
              <a:latin typeface="Calibri"/>
              <a:ea typeface="Calibri" panose="020F0502020204030204" pitchFamily="34" charset="0"/>
              <a:cs typeface="Times New Roman"/>
            </a:endParaRPr>
          </a:p>
        </p:txBody>
      </p:sp>
      <p:sp>
        <p:nvSpPr>
          <p:cNvPr id="25" name="TextBox 24">
            <a:extLst>
              <a:ext uri="{FF2B5EF4-FFF2-40B4-BE49-F238E27FC236}">
                <a16:creationId xmlns:a16="http://schemas.microsoft.com/office/drawing/2014/main" id="{86DE0A1F-03E2-8E19-EBBF-D07B1648BFA4}"/>
              </a:ext>
            </a:extLst>
          </p:cNvPr>
          <p:cNvSpPr txBox="1"/>
          <p:nvPr/>
        </p:nvSpPr>
        <p:spPr>
          <a:xfrm>
            <a:off x="9720072" y="707601"/>
            <a:ext cx="2294319" cy="1004186"/>
          </a:xfrm>
          <a:prstGeom prst="rect">
            <a:avLst/>
          </a:prstGeom>
          <a:solidFill>
            <a:schemeClr val="bg1"/>
          </a:solidFill>
          <a:ln>
            <a:solidFill>
              <a:schemeClr val="tx1"/>
            </a:solidFill>
          </a:ln>
        </p:spPr>
        <p:txBody>
          <a:bodyPr wrap="square" lIns="91440" tIns="45720" rIns="91440" bIns="45720" anchor="t">
            <a:spAutoFit/>
          </a:bodyPr>
          <a:lstStyle/>
          <a:p>
            <a:pPr marR="0">
              <a:lnSpc>
                <a:spcPct val="107000"/>
              </a:lnSpc>
              <a:spcBef>
                <a:spcPts val="0"/>
              </a:spcBef>
              <a:spcAft>
                <a:spcPts val="800"/>
              </a:spcAft>
            </a:pPr>
            <a:r>
              <a:rPr lang="en-US" sz="1400">
                <a:latin typeface="Calibri"/>
                <a:ea typeface="Calibri" panose="020F0502020204030204" pitchFamily="34" charset="0"/>
                <a:cs typeface="Times New Roman"/>
              </a:rPr>
              <a:t>If this is a </a:t>
            </a:r>
            <a:r>
              <a:rPr lang="en-US" sz="1400" b="1">
                <a:latin typeface="Calibri"/>
                <a:ea typeface="Calibri" panose="020F0502020204030204" pitchFamily="34" charset="0"/>
                <a:cs typeface="Times New Roman"/>
              </a:rPr>
              <a:t>Change Order</a:t>
            </a:r>
            <a:r>
              <a:rPr lang="en-US" sz="1400">
                <a:latin typeface="Calibri"/>
                <a:ea typeface="Calibri" panose="020F0502020204030204" pitchFamily="34" charset="0"/>
                <a:cs typeface="Times New Roman"/>
              </a:rPr>
              <a:t>, you can </a:t>
            </a:r>
            <a:r>
              <a:rPr lang="en-US" sz="1400" b="1">
                <a:latin typeface="Calibri"/>
                <a:ea typeface="Calibri" panose="020F0502020204030204" pitchFamily="34" charset="0"/>
                <a:cs typeface="Times New Roman"/>
              </a:rPr>
              <a:t>Review Changes</a:t>
            </a:r>
            <a:r>
              <a:rPr lang="en-US" sz="1400">
                <a:latin typeface="Calibri"/>
                <a:ea typeface="Calibri" panose="020F0502020204030204" pitchFamily="34" charset="0"/>
                <a:cs typeface="Times New Roman"/>
              </a:rPr>
              <a:t> or view the </a:t>
            </a:r>
            <a:r>
              <a:rPr lang="en-US" sz="1400" b="1">
                <a:latin typeface="Calibri"/>
                <a:ea typeface="Calibri" panose="020F0502020204030204" pitchFamily="34" charset="0"/>
                <a:cs typeface="Times New Roman"/>
              </a:rPr>
              <a:t>Change History</a:t>
            </a:r>
            <a:r>
              <a:rPr lang="en-US" sz="1400">
                <a:latin typeface="Calibri"/>
                <a:ea typeface="Calibri" panose="020F0502020204030204" pitchFamily="34" charset="0"/>
                <a:cs typeface="Times New Roman"/>
              </a:rPr>
              <a:t> by clicking the ‘More’ button</a:t>
            </a:r>
          </a:p>
        </p:txBody>
      </p:sp>
      <p:cxnSp>
        <p:nvCxnSpPr>
          <p:cNvPr id="26" name="Straight Arrow Connector 25">
            <a:extLst>
              <a:ext uri="{FF2B5EF4-FFF2-40B4-BE49-F238E27FC236}">
                <a16:creationId xmlns:a16="http://schemas.microsoft.com/office/drawing/2014/main" id="{4E387C45-FE34-EC0C-F385-FC7894A40110}"/>
              </a:ext>
            </a:extLst>
          </p:cNvPr>
          <p:cNvCxnSpPr>
            <a:cxnSpLocks/>
            <a:stCxn id="25" idx="2"/>
          </p:cNvCxnSpPr>
          <p:nvPr/>
        </p:nvCxnSpPr>
        <p:spPr>
          <a:xfrm flipH="1">
            <a:off x="10341864" y="1711787"/>
            <a:ext cx="525368" cy="9233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Badge 4 with solid fill">
            <a:extLst>
              <a:ext uri="{FF2B5EF4-FFF2-40B4-BE49-F238E27FC236}">
                <a16:creationId xmlns:a16="http://schemas.microsoft.com/office/drawing/2014/main" id="{1151AC29-CCC3-5113-66E2-00F7DA106E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8508" y="5128746"/>
            <a:ext cx="638128" cy="638128"/>
          </a:xfrm>
          <a:prstGeom prst="rect">
            <a:avLst/>
          </a:prstGeom>
        </p:spPr>
      </p:pic>
      <p:cxnSp>
        <p:nvCxnSpPr>
          <p:cNvPr id="30" name="Straight Arrow Connector 29">
            <a:extLst>
              <a:ext uri="{FF2B5EF4-FFF2-40B4-BE49-F238E27FC236}">
                <a16:creationId xmlns:a16="http://schemas.microsoft.com/office/drawing/2014/main" id="{043E0F57-0C56-D1E3-375B-208F7B95F96F}"/>
              </a:ext>
            </a:extLst>
          </p:cNvPr>
          <p:cNvCxnSpPr>
            <a:cxnSpLocks/>
            <a:stCxn id="22" idx="1"/>
          </p:cNvCxnSpPr>
          <p:nvPr/>
        </p:nvCxnSpPr>
        <p:spPr>
          <a:xfrm flipH="1" flipV="1">
            <a:off x="9379348" y="3704853"/>
            <a:ext cx="677682" cy="2902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8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C6FD4CB0-ACD7-B666-976A-E2D4011B9428}"/>
              </a:ext>
            </a:extLst>
          </p:cNvPr>
          <p:cNvGraphicFramePr>
            <a:graphicFrameLocks noGrp="1"/>
          </p:cNvGraphicFramePr>
          <p:nvPr>
            <p:extLst>
              <p:ext uri="{D42A27DB-BD31-4B8C-83A1-F6EECF244321}">
                <p14:modId xmlns:p14="http://schemas.microsoft.com/office/powerpoint/2010/main" val="2762292369"/>
              </p:ext>
            </p:extLst>
          </p:nvPr>
        </p:nvGraphicFramePr>
        <p:xfrm>
          <a:off x="1369930" y="2910443"/>
          <a:ext cx="8482876" cy="3251200"/>
        </p:xfrm>
        <a:graphic>
          <a:graphicData uri="http://schemas.openxmlformats.org/drawingml/2006/table">
            <a:tbl>
              <a:tblPr firstCol="1" bandRow="1">
                <a:tableStyleId>{5C22544A-7EE6-4342-B048-85BDC9FD1C3A}</a:tableStyleId>
              </a:tblPr>
              <a:tblGrid>
                <a:gridCol w="1716316">
                  <a:extLst>
                    <a:ext uri="{9D8B030D-6E8A-4147-A177-3AD203B41FA5}">
                      <a16:colId xmlns:a16="http://schemas.microsoft.com/office/drawing/2014/main" val="1742373895"/>
                    </a:ext>
                  </a:extLst>
                </a:gridCol>
                <a:gridCol w="3383280">
                  <a:extLst>
                    <a:ext uri="{9D8B030D-6E8A-4147-A177-3AD203B41FA5}">
                      <a16:colId xmlns:a16="http://schemas.microsoft.com/office/drawing/2014/main" val="3436059398"/>
                    </a:ext>
                  </a:extLst>
                </a:gridCol>
                <a:gridCol w="3383280">
                  <a:extLst>
                    <a:ext uri="{9D8B030D-6E8A-4147-A177-3AD203B41FA5}">
                      <a16:colId xmlns:a16="http://schemas.microsoft.com/office/drawing/2014/main" val="1377974500"/>
                    </a:ext>
                  </a:extLst>
                </a:gridCol>
              </a:tblGrid>
              <a:tr h="370840">
                <a:tc>
                  <a:txBody>
                    <a:bodyPr/>
                    <a:lstStyle/>
                    <a:p>
                      <a:r>
                        <a:rPr lang="en-US" sz="1100"/>
                        <a:t>Term</a:t>
                      </a:r>
                    </a:p>
                  </a:txBody>
                  <a:tcPr/>
                </a:tc>
                <a:tc>
                  <a:txBody>
                    <a:bodyPr/>
                    <a:lstStyle/>
                    <a:p>
                      <a:r>
                        <a:rPr kumimoji="0" lang="en-US" sz="1100" b="0" i="0" u="none" strike="noStrike" kern="1200" cap="none" spc="0" normalizeH="0" baseline="0" noProof="0">
                          <a:ln>
                            <a:noFill/>
                          </a:ln>
                          <a:solidFill>
                            <a:srgbClr val="000000"/>
                          </a:solidFill>
                          <a:effectLst/>
                          <a:uLnTx/>
                          <a:uFillTx/>
                          <a:ea typeface="+mn-ea"/>
                          <a:cs typeface="+mn-cs"/>
                        </a:rPr>
                        <a:t>Typically longer term</a:t>
                      </a:r>
                      <a:endParaRPr lang="en-US" sz="1100"/>
                    </a:p>
                  </a:txBody>
                  <a:tcPr/>
                </a:tc>
                <a:tc>
                  <a:txBody>
                    <a:bodyPr/>
                    <a:lstStyle/>
                    <a:p>
                      <a:r>
                        <a:rPr kumimoji="0" lang="en-US" sz="1100" b="0" i="0" u="none" strike="noStrike" kern="1200" cap="none" spc="0" normalizeH="0" baseline="0" noProof="0">
                          <a:ln>
                            <a:noFill/>
                          </a:ln>
                          <a:solidFill>
                            <a:srgbClr val="000000"/>
                          </a:solidFill>
                          <a:effectLst/>
                          <a:uLnTx/>
                          <a:uFillTx/>
                          <a:ea typeface="+mn-ea"/>
                          <a:cs typeface="+mn-cs"/>
                        </a:rPr>
                        <a:t>Aligned to specified projects</a:t>
                      </a:r>
                      <a:endParaRPr lang="en-US" sz="1100"/>
                    </a:p>
                  </a:txBody>
                  <a:tcPr/>
                </a:tc>
                <a:extLst>
                  <a:ext uri="{0D108BD9-81ED-4DB2-BD59-A6C34878D82A}">
                    <a16:rowId xmlns:a16="http://schemas.microsoft.com/office/drawing/2014/main" val="3115385373"/>
                  </a:ext>
                </a:extLst>
              </a:tr>
              <a:tr h="370840">
                <a:tc>
                  <a:txBody>
                    <a:bodyPr/>
                    <a:lstStyle/>
                    <a:p>
                      <a:r>
                        <a:rPr lang="en-US" sz="1100"/>
                        <a:t>What you need to know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PETRONAS Canada is ordering the overall project result. The details of how this result is achieved will be provided by you, the supplier, in your field tickets and invoices.</a:t>
                      </a:r>
                    </a:p>
                  </a:txBody>
                  <a:tcPr/>
                </a:tc>
                <a:tc>
                  <a:txBody>
                    <a:bodyPr/>
                    <a:lstStyle/>
                    <a:p>
                      <a:pPr marL="171450" indent="-171450">
                        <a:buFont typeface="Arial" panose="020B0604020202020204" pitchFamily="34" charset="0"/>
                        <a:buChar char="•"/>
                      </a:pPr>
                      <a:r>
                        <a:rPr lang="en-US" sz="1100"/>
                        <a:t>PETRONAS Canada is ordering </a:t>
                      </a:r>
                      <a:r>
                        <a:rPr lang="en-US" sz="1100" i="1"/>
                        <a:t>specific</a:t>
                      </a:r>
                      <a:r>
                        <a:rPr lang="en-US" sz="1100" i="0"/>
                        <a:t> products or services, in specific quantities</a:t>
                      </a:r>
                      <a:endParaRPr lang="en-US" sz="1100"/>
                    </a:p>
                  </a:txBody>
                  <a:tcPr/>
                </a:tc>
                <a:extLst>
                  <a:ext uri="{0D108BD9-81ED-4DB2-BD59-A6C34878D82A}">
                    <a16:rowId xmlns:a16="http://schemas.microsoft.com/office/drawing/2014/main" val="4167906356"/>
                  </a:ext>
                </a:extLst>
              </a:tr>
              <a:tr h="370840">
                <a:tc>
                  <a:txBody>
                    <a:bodyPr/>
                    <a:lstStyle/>
                    <a:p>
                      <a:r>
                        <a:rPr lang="en-US" sz="1100"/>
                        <a:t>How was the budget/pricing  calculated?</a:t>
                      </a:r>
                    </a:p>
                  </a:txBody>
                  <a:tcPr/>
                </a:tc>
                <a:tc>
                  <a:txBody>
                    <a:bodyPr/>
                    <a:lstStyle/>
                    <a:p>
                      <a:pPr marL="171450" indent="-171450">
                        <a:buFont typeface="Arial" panose="020B0604020202020204" pitchFamily="34" charset="0"/>
                        <a:buChar char="•"/>
                      </a:pPr>
                      <a:r>
                        <a:rPr lang="en-US" sz="1100"/>
                        <a:t>The budget will have been developed via collaboration between your sales/planning reps and PECL’s supply chain/field reps. </a:t>
                      </a:r>
                    </a:p>
                    <a:p>
                      <a:pPr marL="171450" indent="-171450">
                        <a:buFont typeface="Arial" panose="020B0604020202020204" pitchFamily="34" charset="0"/>
                        <a:buChar char="•"/>
                      </a:pPr>
                      <a:r>
                        <a:rPr lang="en-US" sz="1100"/>
                        <a:t>We expect suppliers to stay within their planned budgets unless there are extenuating circumstances.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Pricing will have been derived from your contracted prices with PECL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a:p>
                  </a:txBody>
                  <a:tcPr/>
                </a:tc>
                <a:extLst>
                  <a:ext uri="{0D108BD9-81ED-4DB2-BD59-A6C34878D82A}">
                    <a16:rowId xmlns:a16="http://schemas.microsoft.com/office/drawing/2014/main" val="3684790027"/>
                  </a:ext>
                </a:extLst>
              </a:tr>
              <a:tr h="370840">
                <a:tc>
                  <a:txBody>
                    <a:bodyPr/>
                    <a:lstStyle/>
                    <a:p>
                      <a:r>
                        <a:rPr lang="en-US" sz="1100"/>
                        <a:t>Validations on Field Tickets and Invoices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The system will not let you exceed the overall budget on the aggregate of field tickets and invoices.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The system will not let you exceed the unit prices or quantities, change the units of measure, nor add line items </a:t>
                      </a:r>
                    </a:p>
                  </a:txBody>
                  <a:tcPr/>
                </a:tc>
                <a:extLst>
                  <a:ext uri="{0D108BD9-81ED-4DB2-BD59-A6C34878D82A}">
                    <a16:rowId xmlns:a16="http://schemas.microsoft.com/office/drawing/2014/main" val="736930952"/>
                  </a:ext>
                </a:extLst>
              </a:tr>
              <a:tr h="370840">
                <a:tc>
                  <a:txBody>
                    <a:bodyPr/>
                    <a:lstStyle/>
                    <a:p>
                      <a:r>
                        <a:rPr lang="en-US" sz="1100"/>
                        <a:t>What about variances?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If there are extenuating circumstances, please discuss with your PECL field reps </a:t>
                      </a:r>
                      <a:r>
                        <a:rPr lang="en-US" sz="1100" i="1"/>
                        <a:t>in advance</a:t>
                      </a:r>
                      <a:r>
                        <a:rPr lang="en-US" sz="1100" i="0"/>
                        <a:t> of hitting the overall limit.</a:t>
                      </a:r>
                      <a:endParaRPr lang="en-US" sz="110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Unplanned freight/shipping charges can be supported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a:p>
                  </a:txBody>
                  <a:tcPr/>
                </a:tc>
                <a:extLst>
                  <a:ext uri="{0D108BD9-81ED-4DB2-BD59-A6C34878D82A}">
                    <a16:rowId xmlns:a16="http://schemas.microsoft.com/office/drawing/2014/main" val="2718999419"/>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Purchase Order Types</a:t>
            </a:r>
          </a:p>
        </p:txBody>
      </p:sp>
      <p:sp>
        <p:nvSpPr>
          <p:cNvPr id="16" name="Flowchart: Document 15">
            <a:extLst>
              <a:ext uri="{FF2B5EF4-FFF2-40B4-BE49-F238E27FC236}">
                <a16:creationId xmlns:a16="http://schemas.microsoft.com/office/drawing/2014/main" id="{2DB112E7-9C8E-13CD-02EB-1F1D5C04CE87}"/>
              </a:ext>
            </a:extLst>
          </p:cNvPr>
          <p:cNvSpPr/>
          <p:nvPr/>
        </p:nvSpPr>
        <p:spPr>
          <a:xfrm>
            <a:off x="3159978" y="1405883"/>
            <a:ext cx="3108960" cy="1435608"/>
          </a:xfrm>
          <a:prstGeom prst="flowChartDocumen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mn-cs"/>
              </a:rPr>
              <a:t>Limit Order</a:t>
            </a:r>
            <a:endParaRPr kumimoji="0" lang="en-US" sz="1200" b="1" i="0" u="none" strike="noStrike" kern="1200" cap="none" spc="0" normalizeH="0" baseline="0" noProof="0">
              <a:ln>
                <a:noFill/>
              </a:ln>
              <a:solidFill>
                <a:srgbClr val="000000"/>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ea typeface="+mn-ea"/>
                <a:cs typeface="+mn-cs"/>
              </a:rPr>
              <a:t>e.g.</a:t>
            </a:r>
            <a:r>
              <a:rPr kumimoji="0" lang="en-US" sz="1200" b="1" i="0" u="none" strike="noStrike" kern="1200" cap="none" spc="0" normalizeH="0" baseline="0" noProof="0">
                <a:ln>
                  <a:noFill/>
                </a:ln>
                <a:solidFill>
                  <a:srgbClr val="000000"/>
                </a:solidFill>
                <a:effectLst/>
                <a:uLnTx/>
                <a:uFillTx/>
                <a:ea typeface="+mn-ea"/>
                <a:cs typeface="+mn-cs"/>
              </a:rPr>
              <a:t> </a:t>
            </a:r>
            <a:endParaRPr kumimoji="0" lang="en-US" sz="1200" b="0" i="0" u="none" strike="noStrike" kern="1200" cap="none" spc="0" normalizeH="0" baseline="0" noProof="0">
              <a:ln>
                <a:noFill/>
              </a:ln>
              <a:solidFill>
                <a:srgbClr val="000000"/>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ea typeface="+mn-ea"/>
                <a:cs typeface="+mn-cs"/>
              </a:rPr>
              <a:t>“Construct the Processing Unit per attached diagrams/specification”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ea typeface="+mn-ea"/>
                <a:cs typeface="+mn-cs"/>
              </a:rPr>
              <a:t>1 AU @ $1,000,000 over 1 year</a:t>
            </a:r>
          </a:p>
        </p:txBody>
      </p:sp>
      <p:sp>
        <p:nvSpPr>
          <p:cNvPr id="18" name="Flowchart: Document 17">
            <a:extLst>
              <a:ext uri="{FF2B5EF4-FFF2-40B4-BE49-F238E27FC236}">
                <a16:creationId xmlns:a16="http://schemas.microsoft.com/office/drawing/2014/main" id="{DCEE44F0-FC2E-5550-0AB9-8D33889AD5DA}"/>
              </a:ext>
            </a:extLst>
          </p:cNvPr>
          <p:cNvSpPr/>
          <p:nvPr/>
        </p:nvSpPr>
        <p:spPr>
          <a:xfrm>
            <a:off x="6552726" y="1405883"/>
            <a:ext cx="3108960" cy="1439602"/>
          </a:xfrm>
          <a:prstGeom prst="flowChartDocumen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mn-cs"/>
              </a:rPr>
              <a:t>Detailed Order</a:t>
            </a:r>
            <a:endParaRPr kumimoji="0" lang="en-US" sz="1200" b="1" i="0" u="none" strike="noStrike" kern="1200" cap="none" spc="0" normalizeH="0" baseline="0" noProof="0">
              <a:ln>
                <a:noFill/>
              </a:ln>
              <a:solidFill>
                <a:srgbClr val="000000"/>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ea typeface="+mn-ea"/>
                <a:cs typeface="+mn-cs"/>
              </a:rPr>
              <a:t>e.g.</a:t>
            </a:r>
            <a:r>
              <a:rPr kumimoji="0" lang="en-US" sz="1200" b="1" i="0" u="none" strike="noStrike" kern="1200" cap="none" spc="0" normalizeH="0" baseline="0" noProof="0">
                <a:ln>
                  <a:noFill/>
                </a:ln>
                <a:solidFill>
                  <a:srgbClr val="000000"/>
                </a:solidFill>
                <a:effectLst/>
                <a:uLnTx/>
                <a:uFillTx/>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5 ea Safety Goggles at $10</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5 ea Nomex Coveralls at $100</a:t>
            </a:r>
            <a:endParaRPr kumimoji="0" lang="en-US" sz="1200" i="0" u="none" strike="noStrike" kern="1200" cap="none" spc="0" normalizeH="0" baseline="0" noProof="0">
              <a:ln>
                <a:noFill/>
              </a:ln>
              <a:solidFill>
                <a:srgbClr val="000000"/>
              </a:solidFill>
              <a:effectLst/>
              <a:uLnTx/>
              <a:uFillTx/>
              <a:ea typeface="+mn-ea"/>
              <a:cs typeface="+mn-cs"/>
            </a:endParaRPr>
          </a:p>
        </p:txBody>
      </p:sp>
    </p:spTree>
    <p:extLst>
      <p:ext uri="{BB962C8B-B14F-4D97-AF65-F5344CB8AC3E}">
        <p14:creationId xmlns:p14="http://schemas.microsoft.com/office/powerpoint/2010/main" val="83062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4" name="Google Shape;311;g114c1f06d8f_0_360">
            <a:extLst>
              <a:ext uri="{FF2B5EF4-FFF2-40B4-BE49-F238E27FC236}">
                <a16:creationId xmlns:a16="http://schemas.microsoft.com/office/drawing/2014/main" id="{3E1A0C63-AF13-AF9E-CF97-4619C8B3785F}"/>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Procure to Pay Overview</a:t>
            </a:r>
          </a:p>
        </p:txBody>
      </p:sp>
      <p:pic>
        <p:nvPicPr>
          <p:cNvPr id="8" name="Graphic 7" descr="Money outline">
            <a:extLst>
              <a:ext uri="{FF2B5EF4-FFF2-40B4-BE49-F238E27FC236}">
                <a16:creationId xmlns:a16="http://schemas.microsoft.com/office/drawing/2014/main" id="{0ACE5112-B122-CA9E-D49C-035301E688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7254" y="3209167"/>
            <a:ext cx="803906" cy="803906"/>
          </a:xfrm>
          <a:prstGeom prst="rect">
            <a:avLst/>
          </a:prstGeom>
        </p:spPr>
      </p:pic>
      <p:pic>
        <p:nvPicPr>
          <p:cNvPr id="13" name="Graphic 12" descr="Inbox Check outline">
            <a:extLst>
              <a:ext uri="{FF2B5EF4-FFF2-40B4-BE49-F238E27FC236}">
                <a16:creationId xmlns:a16="http://schemas.microsoft.com/office/drawing/2014/main" id="{B5ABB4FA-0117-7C9F-BDCB-727EFE316F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48532" y="3326099"/>
            <a:ext cx="644683" cy="644683"/>
          </a:xfrm>
          <a:prstGeom prst="rect">
            <a:avLst/>
          </a:prstGeom>
        </p:spPr>
      </p:pic>
      <p:pic>
        <p:nvPicPr>
          <p:cNvPr id="15" name="Graphic 14" descr="Quill outline">
            <a:extLst>
              <a:ext uri="{FF2B5EF4-FFF2-40B4-BE49-F238E27FC236}">
                <a16:creationId xmlns:a16="http://schemas.microsoft.com/office/drawing/2014/main" id="{26937A4D-1B59-F140-EE1F-788E1F183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65948" y="3322531"/>
            <a:ext cx="678462" cy="678462"/>
          </a:xfrm>
          <a:prstGeom prst="rect">
            <a:avLst/>
          </a:prstGeom>
        </p:spPr>
      </p:pic>
      <p:pic>
        <p:nvPicPr>
          <p:cNvPr id="17" name="Graphic 16" descr="Contract outline">
            <a:extLst>
              <a:ext uri="{FF2B5EF4-FFF2-40B4-BE49-F238E27FC236}">
                <a16:creationId xmlns:a16="http://schemas.microsoft.com/office/drawing/2014/main" id="{7B44364A-3527-308F-399D-0A402BB745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6123" y="3260437"/>
            <a:ext cx="803906" cy="803906"/>
          </a:xfrm>
          <a:prstGeom prst="rect">
            <a:avLst/>
          </a:prstGeom>
        </p:spPr>
      </p:pic>
      <p:pic>
        <p:nvPicPr>
          <p:cNvPr id="19" name="Graphic 18" descr="List outline">
            <a:extLst>
              <a:ext uri="{FF2B5EF4-FFF2-40B4-BE49-F238E27FC236}">
                <a16:creationId xmlns:a16="http://schemas.microsoft.com/office/drawing/2014/main" id="{41AE7E91-6101-7D73-522C-403458FF07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44073" y="3290749"/>
            <a:ext cx="742025" cy="742025"/>
          </a:xfrm>
          <a:prstGeom prst="rect">
            <a:avLst/>
          </a:prstGeom>
        </p:spPr>
      </p:pic>
      <p:graphicFrame>
        <p:nvGraphicFramePr>
          <p:cNvPr id="2" name="Diagram 1">
            <a:extLst>
              <a:ext uri="{FF2B5EF4-FFF2-40B4-BE49-F238E27FC236}">
                <a16:creationId xmlns:a16="http://schemas.microsoft.com/office/drawing/2014/main" id="{5FF08830-4387-826C-AE94-EAD5A3090840}"/>
              </a:ext>
            </a:extLst>
          </p:cNvPr>
          <p:cNvGraphicFramePr/>
          <p:nvPr>
            <p:extLst>
              <p:ext uri="{D42A27DB-BD31-4B8C-83A1-F6EECF244321}">
                <p14:modId xmlns:p14="http://schemas.microsoft.com/office/powerpoint/2010/main" val="989417843"/>
              </p:ext>
            </p:extLst>
          </p:nvPr>
        </p:nvGraphicFramePr>
        <p:xfrm>
          <a:off x="316992" y="2018836"/>
          <a:ext cx="11484864" cy="17393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 name="Graphic 2" descr="Clipboard Partially Checked outline">
            <a:extLst>
              <a:ext uri="{FF2B5EF4-FFF2-40B4-BE49-F238E27FC236}">
                <a16:creationId xmlns:a16="http://schemas.microsoft.com/office/drawing/2014/main" id="{B5336BC9-FBF8-AA41-157E-D7FF0E8D617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69012" y="3237804"/>
            <a:ext cx="803906" cy="803906"/>
          </a:xfrm>
          <a:prstGeom prst="rect">
            <a:avLst/>
          </a:prstGeom>
        </p:spPr>
      </p:pic>
      <p:pic>
        <p:nvPicPr>
          <p:cNvPr id="5" name="Graphic 4" descr="Quill outline">
            <a:extLst>
              <a:ext uri="{FF2B5EF4-FFF2-40B4-BE49-F238E27FC236}">
                <a16:creationId xmlns:a16="http://schemas.microsoft.com/office/drawing/2014/main" id="{F4E58023-8EB0-D44E-F07F-BDF1D5D522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48837" y="3315068"/>
            <a:ext cx="678462" cy="678462"/>
          </a:xfrm>
          <a:prstGeom prst="rect">
            <a:avLst/>
          </a:prstGeom>
        </p:spPr>
      </p:pic>
      <p:pic>
        <p:nvPicPr>
          <p:cNvPr id="12" name="Graphic 11" descr="Truck outline">
            <a:extLst>
              <a:ext uri="{FF2B5EF4-FFF2-40B4-BE49-F238E27FC236}">
                <a16:creationId xmlns:a16="http://schemas.microsoft.com/office/drawing/2014/main" id="{B28AAFF4-69D0-9B29-6FB0-BABD8A05D41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05210" y="3225558"/>
            <a:ext cx="914400" cy="914400"/>
          </a:xfrm>
          <a:prstGeom prst="rect">
            <a:avLst/>
          </a:prstGeom>
        </p:spPr>
      </p:pic>
      <p:pic>
        <p:nvPicPr>
          <p:cNvPr id="14" name="Picture 13">
            <a:extLst>
              <a:ext uri="{FF2B5EF4-FFF2-40B4-BE49-F238E27FC236}">
                <a16:creationId xmlns:a16="http://schemas.microsoft.com/office/drawing/2014/main" id="{F2833860-85B8-6240-CBFF-466AF3D35B60}"/>
              </a:ext>
            </a:extLst>
          </p:cNvPr>
          <p:cNvPicPr>
            <a:picLocks noChangeAspect="1"/>
          </p:cNvPicPr>
          <p:nvPr/>
        </p:nvPicPr>
        <p:blipFill>
          <a:blip r:embed="rId22">
            <a:duotone>
              <a:schemeClr val="bg2">
                <a:shade val="45000"/>
                <a:satMod val="135000"/>
              </a:schemeClr>
              <a:prstClr val="white"/>
            </a:duotone>
          </a:blip>
          <a:stretch>
            <a:fillRect/>
          </a:stretch>
        </p:blipFill>
        <p:spPr>
          <a:xfrm>
            <a:off x="365349" y="1456908"/>
            <a:ext cx="3499471" cy="1431602"/>
          </a:xfrm>
          <a:prstGeom prst="rect">
            <a:avLst/>
          </a:prstGeom>
        </p:spPr>
      </p:pic>
      <p:pic>
        <p:nvPicPr>
          <p:cNvPr id="1028" name="Picture 4" descr="Communities Implementation - Fast Slow Motion">
            <a:extLst>
              <a:ext uri="{FF2B5EF4-FFF2-40B4-BE49-F238E27FC236}">
                <a16:creationId xmlns:a16="http://schemas.microsoft.com/office/drawing/2014/main" id="{31B7252A-2916-6B45-3F16-66DC1578173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25799" y="1989203"/>
            <a:ext cx="2444867" cy="36673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6819A52B-725D-DCEA-E1BC-19FD878FA1A8}"/>
              </a:ext>
            </a:extLst>
          </p:cNvPr>
          <p:cNvSpPr/>
          <p:nvPr/>
        </p:nvSpPr>
        <p:spPr>
          <a:xfrm>
            <a:off x="5350787" y="1764792"/>
            <a:ext cx="5301973" cy="2375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E24F143-04B4-A915-E4D0-2D4729A73F9C}"/>
              </a:ext>
            </a:extLst>
          </p:cNvPr>
          <p:cNvSpPr/>
          <p:nvPr/>
        </p:nvSpPr>
        <p:spPr>
          <a:xfrm>
            <a:off x="228600" y="1702143"/>
            <a:ext cx="3822818" cy="2375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igh Resolution - SAP Logo">
            <a:extLst>
              <a:ext uri="{FF2B5EF4-FFF2-40B4-BE49-F238E27FC236}">
                <a16:creationId xmlns:a16="http://schemas.microsoft.com/office/drawing/2014/main" id="{2BF15003-5F62-9ED8-A9DA-DC1807142624}"/>
              </a:ext>
            </a:extLst>
          </p:cNvPr>
          <p:cNvPicPr>
            <a:picLocks noChangeAspect="1" noChangeArrowheads="1"/>
          </p:cNvPicPr>
          <p:nvPr/>
        </p:nvPicPr>
        <p:blipFill>
          <a:blip r:embed="rId2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01321" y="1665703"/>
            <a:ext cx="1013729" cy="101372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5296F37-DDF6-3870-AD1B-E2A80CD933DB}"/>
              </a:ext>
            </a:extLst>
          </p:cNvPr>
          <p:cNvSpPr txBox="1"/>
          <p:nvPr/>
        </p:nvSpPr>
        <p:spPr>
          <a:xfrm>
            <a:off x="1090422" y="4943307"/>
            <a:ext cx="3822818" cy="1148007"/>
          </a:xfrm>
          <a:prstGeom prst="rect">
            <a:avLst/>
          </a:prstGeom>
          <a:noFill/>
        </p:spPr>
        <p:txBody>
          <a:bodyPr wrap="square" lIns="91440" tIns="45720" rIns="91440" bIns="45720" anchor="t">
            <a:spAutoFit/>
          </a:bodyPr>
          <a:lstStyle/>
          <a:p>
            <a:pPr defTabSz="622300">
              <a:lnSpc>
                <a:spcPct val="90000"/>
              </a:lnSpc>
              <a:spcBef>
                <a:spcPct val="0"/>
              </a:spcBef>
              <a:spcAft>
                <a:spcPts val="1200"/>
              </a:spcAft>
            </a:pPr>
            <a:r>
              <a:rPr lang="en-US" b="1">
                <a:solidFill>
                  <a:schemeClr val="tx1">
                    <a:lumMod val="50000"/>
                    <a:lumOff val="50000"/>
                  </a:schemeClr>
                </a:solidFill>
                <a:latin typeface="Calibri"/>
                <a:ea typeface="Calibri" panose="020F0502020204030204" pitchFamily="34" charset="0"/>
                <a:cs typeface="Calibri"/>
              </a:rPr>
              <a:t>Changes to the Contracting Process</a:t>
            </a:r>
            <a:endParaRPr lang="en-US">
              <a:solidFill>
                <a:schemeClr val="tx1">
                  <a:lumMod val="50000"/>
                  <a:lumOff val="50000"/>
                </a:schemeClr>
              </a:solidFill>
              <a:latin typeface="Calibri"/>
              <a:ea typeface="Calibri" panose="020F0502020204030204" pitchFamily="34" charset="0"/>
              <a:cs typeface="Calibri"/>
            </a:endParaRPr>
          </a:p>
          <a:p>
            <a:pPr defTabSz="622300">
              <a:lnSpc>
                <a:spcPct val="90000"/>
              </a:lnSpc>
              <a:spcBef>
                <a:spcPct val="0"/>
              </a:spcBef>
              <a:spcAft>
                <a:spcPts val="1200"/>
              </a:spcAft>
            </a:pPr>
            <a:r>
              <a:rPr lang="en-US" b="1">
                <a:solidFill>
                  <a:schemeClr val="tx1">
                    <a:lumMod val="50000"/>
                    <a:lumOff val="50000"/>
                  </a:schemeClr>
                </a:solidFill>
                <a:latin typeface="Calibri"/>
                <a:ea typeface="Calibri" panose="020F0502020204030204" pitchFamily="34" charset="0"/>
                <a:cs typeface="Calibri"/>
              </a:rPr>
              <a:t>How to</a:t>
            </a:r>
            <a:r>
              <a:rPr lang="en-US" sz="1800" b="1">
                <a:solidFill>
                  <a:schemeClr val="tx1">
                    <a:lumMod val="50000"/>
                    <a:lumOff val="50000"/>
                  </a:schemeClr>
                </a:solidFill>
                <a:latin typeface="Calibri"/>
                <a:ea typeface="Calibri" panose="020F0502020204030204" pitchFamily="34" charset="0"/>
                <a:cs typeface="Calibri"/>
              </a:rPr>
              <a:t> register in </a:t>
            </a:r>
            <a:r>
              <a:rPr lang="en-US" b="1">
                <a:solidFill>
                  <a:schemeClr val="tx1">
                    <a:lumMod val="50000"/>
                    <a:lumOff val="50000"/>
                  </a:schemeClr>
                </a:solidFill>
                <a:latin typeface="Calibri"/>
                <a:ea typeface="Calibri" panose="020F0502020204030204" pitchFamily="34" charset="0"/>
                <a:cs typeface="Calibri"/>
              </a:rPr>
              <a:t>GEP</a:t>
            </a:r>
            <a:endParaRPr lang="en-US">
              <a:solidFill>
                <a:schemeClr val="tx1">
                  <a:lumMod val="50000"/>
                  <a:lumOff val="50000"/>
                </a:schemeClr>
              </a:solidFill>
              <a:latin typeface="Calibri"/>
              <a:ea typeface="Calibri" panose="020F0502020204030204" pitchFamily="34" charset="0"/>
              <a:cs typeface="Calibri"/>
            </a:endParaRPr>
          </a:p>
          <a:p>
            <a:pPr defTabSz="622300">
              <a:lnSpc>
                <a:spcPct val="90000"/>
              </a:lnSpc>
              <a:spcBef>
                <a:spcPct val="0"/>
              </a:spcBef>
              <a:spcAft>
                <a:spcPct val="35000"/>
              </a:spcAft>
            </a:pPr>
            <a:r>
              <a:rPr lang="en-US" sz="1800" b="1">
                <a:solidFill>
                  <a:schemeClr val="tx1">
                    <a:lumMod val="50000"/>
                    <a:lumOff val="50000"/>
                  </a:schemeClr>
                </a:solidFill>
                <a:latin typeface="Calibri"/>
                <a:ea typeface="Calibri" panose="020F0502020204030204" pitchFamily="34" charset="0"/>
                <a:cs typeface="Calibri"/>
              </a:rPr>
              <a:t>How to Acknow</a:t>
            </a:r>
            <a:r>
              <a:rPr lang="en-US" b="1">
                <a:solidFill>
                  <a:schemeClr val="tx1">
                    <a:lumMod val="50000"/>
                    <a:lumOff val="50000"/>
                  </a:schemeClr>
                </a:solidFill>
                <a:latin typeface="Calibri"/>
                <a:ea typeface="Calibri" panose="020F0502020204030204" pitchFamily="34" charset="0"/>
                <a:cs typeface="Calibri"/>
              </a:rPr>
              <a:t>ledge Purchase Orders</a:t>
            </a:r>
            <a:endParaRPr lang="en-US" sz="1800" b="1">
              <a:solidFill>
                <a:schemeClr val="tx1">
                  <a:lumMod val="50000"/>
                  <a:lumOff val="50000"/>
                </a:schemeClr>
              </a:solidFill>
              <a:latin typeface="Calibri"/>
              <a:ea typeface="Calibri" panose="020F0502020204030204" pitchFamily="34" charset="0"/>
              <a:cs typeface="Calibri"/>
            </a:endParaRPr>
          </a:p>
        </p:txBody>
      </p:sp>
      <p:sp>
        <p:nvSpPr>
          <p:cNvPr id="23" name="Oval 22">
            <a:extLst>
              <a:ext uri="{FF2B5EF4-FFF2-40B4-BE49-F238E27FC236}">
                <a16:creationId xmlns:a16="http://schemas.microsoft.com/office/drawing/2014/main" id="{F700B0C2-AE8A-3382-4B34-7F1296581D7E}"/>
              </a:ext>
            </a:extLst>
          </p:cNvPr>
          <p:cNvSpPr/>
          <p:nvPr/>
        </p:nvSpPr>
        <p:spPr>
          <a:xfrm>
            <a:off x="725288" y="4901403"/>
            <a:ext cx="365134" cy="36513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24" name="Oval 23">
            <a:extLst>
              <a:ext uri="{FF2B5EF4-FFF2-40B4-BE49-F238E27FC236}">
                <a16:creationId xmlns:a16="http://schemas.microsoft.com/office/drawing/2014/main" id="{88535D57-6048-0D91-AC7D-F625194DCCC8}"/>
              </a:ext>
            </a:extLst>
          </p:cNvPr>
          <p:cNvSpPr/>
          <p:nvPr/>
        </p:nvSpPr>
        <p:spPr>
          <a:xfrm>
            <a:off x="725288" y="5316602"/>
            <a:ext cx="365134" cy="36513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25" name="Oval 24">
            <a:extLst>
              <a:ext uri="{FF2B5EF4-FFF2-40B4-BE49-F238E27FC236}">
                <a16:creationId xmlns:a16="http://schemas.microsoft.com/office/drawing/2014/main" id="{F6E128ED-7333-C495-5D84-A1200272C355}"/>
              </a:ext>
            </a:extLst>
          </p:cNvPr>
          <p:cNvSpPr/>
          <p:nvPr/>
        </p:nvSpPr>
        <p:spPr>
          <a:xfrm>
            <a:off x="725288" y="5731801"/>
            <a:ext cx="365134" cy="36513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26" name="TextBox 25">
            <a:extLst>
              <a:ext uri="{FF2B5EF4-FFF2-40B4-BE49-F238E27FC236}">
                <a16:creationId xmlns:a16="http://schemas.microsoft.com/office/drawing/2014/main" id="{E5713A71-C6A1-D9FA-7BE2-A4509148BB08}"/>
              </a:ext>
            </a:extLst>
          </p:cNvPr>
          <p:cNvSpPr txBox="1"/>
          <p:nvPr/>
        </p:nvSpPr>
        <p:spPr>
          <a:xfrm>
            <a:off x="5980753" y="4943307"/>
            <a:ext cx="3822818" cy="744819"/>
          </a:xfrm>
          <a:prstGeom prst="rect">
            <a:avLst/>
          </a:prstGeom>
          <a:noFill/>
        </p:spPr>
        <p:txBody>
          <a:bodyPr wrap="square">
            <a:spAutoFit/>
          </a:bodyPr>
          <a:lstStyle/>
          <a:p>
            <a:pPr defTabSz="622300">
              <a:lnSpc>
                <a:spcPct val="90000"/>
              </a:lnSpc>
              <a:spcBef>
                <a:spcPct val="0"/>
              </a:spcBef>
              <a:spcAft>
                <a:spcPts val="1200"/>
              </a:spcAft>
            </a:pPr>
            <a:r>
              <a:rPr lang="en-US" sz="1800" b="1">
                <a:solidFill>
                  <a:schemeClr val="tx1"/>
                </a:solidFill>
                <a:latin typeface="Calibri" panose="020F0502020204030204" pitchFamily="34" charset="0"/>
                <a:ea typeface="Calibri" panose="020F0502020204030204" pitchFamily="34" charset="0"/>
                <a:cs typeface="Calibri" panose="020F0502020204030204" pitchFamily="34" charset="0"/>
              </a:rPr>
              <a:t>Changes to the Field Ticket Process</a:t>
            </a:r>
          </a:p>
          <a:p>
            <a:pPr defTabSz="622300">
              <a:lnSpc>
                <a:spcPct val="90000"/>
              </a:lnSpc>
              <a:spcBef>
                <a:spcPct val="0"/>
              </a:spcBef>
              <a:spcAft>
                <a:spcPts val="1200"/>
              </a:spcAft>
            </a:pPr>
            <a:r>
              <a:rPr lang="en-US" b="1">
                <a:latin typeface="Calibri" panose="020F0502020204030204" pitchFamily="34" charset="0"/>
                <a:ea typeface="Calibri" panose="020F0502020204030204" pitchFamily="34" charset="0"/>
                <a:cs typeface="Calibri" panose="020F0502020204030204" pitchFamily="34" charset="0"/>
              </a:rPr>
              <a:t>Changes to the Invoicing Process</a:t>
            </a:r>
          </a:p>
        </p:txBody>
      </p:sp>
      <p:sp>
        <p:nvSpPr>
          <p:cNvPr id="27" name="Oval 26">
            <a:extLst>
              <a:ext uri="{FF2B5EF4-FFF2-40B4-BE49-F238E27FC236}">
                <a16:creationId xmlns:a16="http://schemas.microsoft.com/office/drawing/2014/main" id="{1DD21569-0EC2-88FE-2AF4-0AF3C1AE9EA8}"/>
              </a:ext>
            </a:extLst>
          </p:cNvPr>
          <p:cNvSpPr/>
          <p:nvPr/>
        </p:nvSpPr>
        <p:spPr>
          <a:xfrm>
            <a:off x="5615619" y="4901403"/>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28" name="Oval 27">
            <a:extLst>
              <a:ext uri="{FF2B5EF4-FFF2-40B4-BE49-F238E27FC236}">
                <a16:creationId xmlns:a16="http://schemas.microsoft.com/office/drawing/2014/main" id="{73742E6B-7299-BA36-8D07-8F5891B0BC67}"/>
              </a:ext>
            </a:extLst>
          </p:cNvPr>
          <p:cNvSpPr/>
          <p:nvPr/>
        </p:nvSpPr>
        <p:spPr>
          <a:xfrm>
            <a:off x="5615619" y="5316602"/>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29" name="TextBox 28">
            <a:extLst>
              <a:ext uri="{FF2B5EF4-FFF2-40B4-BE49-F238E27FC236}">
                <a16:creationId xmlns:a16="http://schemas.microsoft.com/office/drawing/2014/main" id="{93A050E7-9D97-98B2-1652-094AE952F3FB}"/>
              </a:ext>
            </a:extLst>
          </p:cNvPr>
          <p:cNvSpPr txBox="1"/>
          <p:nvPr/>
        </p:nvSpPr>
        <p:spPr>
          <a:xfrm>
            <a:off x="644243" y="4364369"/>
            <a:ext cx="6524653" cy="424732"/>
          </a:xfrm>
          <a:prstGeom prst="rect">
            <a:avLst/>
          </a:prstGeom>
          <a:solidFill>
            <a:schemeClr val="accent2"/>
          </a:solidFill>
        </p:spPr>
        <p:txBody>
          <a:bodyPr wrap="square">
            <a:spAutoFit/>
          </a:bodyPr>
          <a:lstStyle/>
          <a:p>
            <a:pPr defTabSz="622300">
              <a:lnSpc>
                <a:spcPct val="90000"/>
              </a:lnSpc>
              <a:spcBef>
                <a:spcPct val="0"/>
              </a:spcBef>
              <a:spcAft>
                <a:spcPts val="1200"/>
              </a:spcAft>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WHAT’S CHANGING / WHAT YOU NEED TO KNOW</a:t>
            </a:r>
          </a:p>
        </p:txBody>
      </p:sp>
    </p:spTree>
    <p:extLst>
      <p:ext uri="{BB962C8B-B14F-4D97-AF65-F5344CB8AC3E}">
        <p14:creationId xmlns:p14="http://schemas.microsoft.com/office/powerpoint/2010/main" val="4182840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114c1f06d8f_0_829"/>
          <p:cNvSpPr txBox="1"/>
          <p:nvPr/>
        </p:nvSpPr>
        <p:spPr>
          <a:xfrm>
            <a:off x="839438" y="2695425"/>
            <a:ext cx="10990612" cy="612900"/>
          </a:xfrm>
          <a:prstGeom prst="rect">
            <a:avLst/>
          </a:prstGeom>
          <a:noFill/>
          <a:ln>
            <a:noFill/>
          </a:ln>
        </p:spPr>
        <p:txBody>
          <a:bodyPr spcFirstLastPara="1" wrap="square" lIns="91425" tIns="45700" rIns="91425" bIns="45700" anchor="ctr" anchorCtr="0">
            <a:noAutofit/>
          </a:bodyPr>
          <a:lstStyle/>
          <a:p>
            <a:pPr>
              <a:lnSpc>
                <a:spcPct val="90000"/>
              </a:lnSpc>
              <a:buClr>
                <a:srgbClr val="FFFFFF"/>
              </a:buClr>
              <a:buSzPts val="2800"/>
            </a:pPr>
            <a:r>
              <a:rPr lang="en-US" sz="4400" b="1" err="1">
                <a:solidFill>
                  <a:srgbClr val="FFFFFF"/>
                </a:solidFill>
                <a:latin typeface="Calibri"/>
                <a:ea typeface="Arial"/>
                <a:cs typeface="Calibri"/>
              </a:rPr>
              <a:t>Enverus</a:t>
            </a:r>
            <a:r>
              <a:rPr lang="en-US" sz="4400" b="1">
                <a:solidFill>
                  <a:srgbClr val="FFFFFF"/>
                </a:solidFill>
                <a:latin typeface="Calibri"/>
                <a:ea typeface="Arial"/>
                <a:cs typeface="Calibri"/>
              </a:rPr>
              <a:t> (</a:t>
            </a:r>
            <a:r>
              <a:rPr lang="en-US" sz="4400" b="1" err="1">
                <a:solidFill>
                  <a:srgbClr val="FFFFFF"/>
                </a:solidFill>
                <a:latin typeface="Calibri"/>
                <a:ea typeface="Arial"/>
                <a:cs typeface="Calibri"/>
              </a:rPr>
              <a:t>OpenTicket</a:t>
            </a:r>
            <a:r>
              <a:rPr lang="en-US" sz="4400" b="1">
                <a:solidFill>
                  <a:srgbClr val="FFFFFF"/>
                </a:solidFill>
                <a:latin typeface="Calibri"/>
                <a:ea typeface="Arial"/>
                <a:cs typeface="Calibri"/>
              </a:rPr>
              <a:t> &amp; OpenInvoice) Changes</a:t>
            </a:r>
            <a:endParaRPr lang="en-US" sz="4400" b="1" i="0" u="none" strike="noStrike" cap="none">
              <a:solidFill>
                <a:srgbClr val="FFFFFF"/>
              </a:solidFill>
              <a:latin typeface="Calibri"/>
              <a:ea typeface="Arial"/>
              <a:cs typeface="Calibri"/>
            </a:endParaRPr>
          </a:p>
        </p:txBody>
      </p:sp>
      <p:sp>
        <p:nvSpPr>
          <p:cNvPr id="2" name="AutoShape 2" descr="https://cac-powerpoint.officeapps.live.com/pods/GetClipboardImage.ashx?Id=72ea3a21-8ec7-4956-baaf-99020d1d009a&amp;DC=GCA1&amp;pkey=15084225-0f4a-4633-b566-36b0315b9857&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79381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699248"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Terminology and Department Changes</a:t>
            </a:r>
          </a:p>
        </p:txBody>
      </p:sp>
      <p:graphicFrame>
        <p:nvGraphicFramePr>
          <p:cNvPr id="4" name="Table 3">
            <a:extLst>
              <a:ext uri="{FF2B5EF4-FFF2-40B4-BE49-F238E27FC236}">
                <a16:creationId xmlns:a16="http://schemas.microsoft.com/office/drawing/2014/main" id="{656CDE42-25B7-2015-F177-53E3B1AADCBC}"/>
              </a:ext>
            </a:extLst>
          </p:cNvPr>
          <p:cNvGraphicFramePr>
            <a:graphicFrameLocks noGrp="1"/>
          </p:cNvGraphicFramePr>
          <p:nvPr>
            <p:extLst>
              <p:ext uri="{D42A27DB-BD31-4B8C-83A1-F6EECF244321}">
                <p14:modId xmlns:p14="http://schemas.microsoft.com/office/powerpoint/2010/main" val="4129767928"/>
              </p:ext>
            </p:extLst>
          </p:nvPr>
        </p:nvGraphicFramePr>
        <p:xfrm>
          <a:off x="387161" y="5094895"/>
          <a:ext cx="6672708" cy="1463040"/>
        </p:xfrm>
        <a:graphic>
          <a:graphicData uri="http://schemas.openxmlformats.org/drawingml/2006/table">
            <a:tbl>
              <a:tblPr firstRow="1" bandRow="1">
                <a:tableStyleId>{5C22544A-7EE6-4342-B048-85BDC9FD1C3A}</a:tableStyleId>
              </a:tblPr>
              <a:tblGrid>
                <a:gridCol w="3336354">
                  <a:extLst>
                    <a:ext uri="{9D8B030D-6E8A-4147-A177-3AD203B41FA5}">
                      <a16:colId xmlns:a16="http://schemas.microsoft.com/office/drawing/2014/main" val="4283910228"/>
                    </a:ext>
                  </a:extLst>
                </a:gridCol>
                <a:gridCol w="3336354">
                  <a:extLst>
                    <a:ext uri="{9D8B030D-6E8A-4147-A177-3AD203B41FA5}">
                      <a16:colId xmlns:a16="http://schemas.microsoft.com/office/drawing/2014/main" val="2136927450"/>
                    </a:ext>
                  </a:extLst>
                </a:gridCol>
              </a:tblGrid>
              <a:tr h="365760">
                <a:tc>
                  <a:txBody>
                    <a:bodyPr/>
                    <a:lstStyle/>
                    <a:p>
                      <a:pPr marL="0" marR="0">
                        <a:lnSpc>
                          <a:spcPts val="1500"/>
                        </a:lnSpc>
                        <a:spcBef>
                          <a:spcPts val="125"/>
                        </a:spcBef>
                        <a:spcAft>
                          <a:spcPts val="0"/>
                        </a:spcAft>
                      </a:pPr>
                      <a:r>
                        <a:rPr lang="en-US" sz="1400">
                          <a:effectLst/>
                        </a:rPr>
                        <a:t>Old Department Name</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ts val="1500"/>
                        </a:lnSpc>
                        <a:spcBef>
                          <a:spcPts val="125"/>
                        </a:spcBef>
                        <a:spcAft>
                          <a:spcPts val="0"/>
                        </a:spcAft>
                      </a:pPr>
                      <a:r>
                        <a:rPr lang="en-US" sz="1400">
                          <a:effectLst/>
                        </a:rPr>
                        <a:t>New Name</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62644089"/>
                  </a:ext>
                </a:extLst>
              </a:tr>
              <a:tr h="365760">
                <a:tc>
                  <a:txBody>
                    <a:bodyPr/>
                    <a:lstStyle/>
                    <a:p>
                      <a:pPr marL="0" marR="0">
                        <a:lnSpc>
                          <a:spcPts val="1500"/>
                        </a:lnSpc>
                        <a:spcBef>
                          <a:spcPts val="125"/>
                        </a:spcBef>
                        <a:spcAft>
                          <a:spcPts val="0"/>
                        </a:spcAft>
                      </a:pPr>
                      <a:r>
                        <a:rPr lang="en-US" sz="1400">
                          <a:effectLst/>
                        </a:rPr>
                        <a:t>Information Technology </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ts val="1500"/>
                        </a:lnSpc>
                        <a:spcBef>
                          <a:spcPts val="125"/>
                        </a:spcBef>
                        <a:spcAft>
                          <a:spcPts val="0"/>
                        </a:spcAft>
                      </a:pPr>
                      <a:r>
                        <a:rPr lang="en-US" sz="1400">
                          <a:effectLst/>
                        </a:rPr>
                        <a:t>Digital Technology Services</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89911677"/>
                  </a:ext>
                </a:extLst>
              </a:tr>
              <a:tr h="365760">
                <a:tc>
                  <a:txBody>
                    <a:bodyPr/>
                    <a:lstStyle/>
                    <a:p>
                      <a:pPr marL="0" marR="0">
                        <a:lnSpc>
                          <a:spcPts val="1500"/>
                        </a:lnSpc>
                        <a:spcBef>
                          <a:spcPts val="125"/>
                        </a:spcBef>
                        <a:spcAft>
                          <a:spcPts val="0"/>
                        </a:spcAft>
                      </a:pPr>
                      <a:r>
                        <a:rPr lang="en-US" sz="1400">
                          <a:effectLst/>
                        </a:rPr>
                        <a:t>Fort St John</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ts val="1500"/>
                        </a:lnSpc>
                        <a:spcBef>
                          <a:spcPts val="125"/>
                        </a:spcBef>
                        <a:spcAft>
                          <a:spcPts val="0"/>
                        </a:spcAft>
                      </a:pPr>
                      <a:r>
                        <a:rPr lang="en-US" sz="1400">
                          <a:effectLst/>
                        </a:rPr>
                        <a:t>Production and Field Operations</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65632251"/>
                  </a:ext>
                </a:extLst>
              </a:tr>
              <a:tr h="365760">
                <a:tc>
                  <a:txBody>
                    <a:bodyPr/>
                    <a:lstStyle/>
                    <a:p>
                      <a:pPr marL="0" marR="0">
                        <a:lnSpc>
                          <a:spcPts val="1500"/>
                        </a:lnSpc>
                        <a:spcBef>
                          <a:spcPts val="125"/>
                        </a:spcBef>
                        <a:spcAft>
                          <a:spcPts val="0"/>
                        </a:spcAft>
                      </a:pPr>
                      <a:r>
                        <a:rPr lang="en-US" sz="1400">
                          <a:effectLst/>
                        </a:rPr>
                        <a:t>Health and Safety (HSSE) </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ts val="1500"/>
                        </a:lnSpc>
                        <a:spcBef>
                          <a:spcPts val="125"/>
                        </a:spcBef>
                        <a:spcAft>
                          <a:spcPts val="0"/>
                        </a:spcAft>
                      </a:pPr>
                      <a:r>
                        <a:rPr lang="en-US" sz="1400">
                          <a:effectLst/>
                        </a:rPr>
                        <a:t>Health, Safety and Security</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20022343"/>
                  </a:ext>
                </a:extLst>
              </a:tr>
            </a:tbl>
          </a:graphicData>
        </a:graphic>
      </p:graphicFrame>
      <p:sp>
        <p:nvSpPr>
          <p:cNvPr id="5" name="Arrow: Right 4">
            <a:extLst>
              <a:ext uri="{FF2B5EF4-FFF2-40B4-BE49-F238E27FC236}">
                <a16:creationId xmlns:a16="http://schemas.microsoft.com/office/drawing/2014/main" id="{3437A917-E80E-14B8-7CF2-CE69FDA05872}"/>
              </a:ext>
            </a:extLst>
          </p:cNvPr>
          <p:cNvSpPr/>
          <p:nvPr/>
        </p:nvSpPr>
        <p:spPr>
          <a:xfrm>
            <a:off x="3269005" y="5561830"/>
            <a:ext cx="338328" cy="14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F479438-9FA1-1172-B736-6CFDBC1EE3EE}"/>
              </a:ext>
            </a:extLst>
          </p:cNvPr>
          <p:cNvSpPr/>
          <p:nvPr/>
        </p:nvSpPr>
        <p:spPr>
          <a:xfrm>
            <a:off x="3269005" y="5932812"/>
            <a:ext cx="338328" cy="14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0D619F7-ADC4-58DC-5F90-498799CCB8C3}"/>
              </a:ext>
            </a:extLst>
          </p:cNvPr>
          <p:cNvSpPr/>
          <p:nvPr/>
        </p:nvSpPr>
        <p:spPr>
          <a:xfrm>
            <a:off x="3269005" y="6276102"/>
            <a:ext cx="338328" cy="14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369102-2F7F-2C7F-66F5-2D113C23F7A1}"/>
              </a:ext>
            </a:extLst>
          </p:cNvPr>
          <p:cNvSpPr txBox="1"/>
          <p:nvPr/>
        </p:nvSpPr>
        <p:spPr>
          <a:xfrm>
            <a:off x="318455" y="4741125"/>
            <a:ext cx="6094476" cy="369332"/>
          </a:xfrm>
          <a:prstGeom prst="rect">
            <a:avLst/>
          </a:prstGeom>
          <a:noFill/>
        </p:spPr>
        <p:txBody>
          <a:bodyPr wrap="square" lIns="91440" tIns="45720" rIns="91440" bIns="45720" anchor="t">
            <a:spAutoFit/>
          </a:bodyPr>
          <a:lstStyle/>
          <a:p>
            <a:r>
              <a:rPr lang="en-US">
                <a:solidFill>
                  <a:srgbClr val="000000"/>
                </a:solidFill>
                <a:latin typeface="Arial"/>
                <a:cs typeface="Arial"/>
              </a:rPr>
              <a:t>Remit to Department Changes</a:t>
            </a:r>
            <a:endParaRPr lang="en-US"/>
          </a:p>
        </p:txBody>
      </p:sp>
      <p:graphicFrame>
        <p:nvGraphicFramePr>
          <p:cNvPr id="11" name="Table 10">
            <a:extLst>
              <a:ext uri="{FF2B5EF4-FFF2-40B4-BE49-F238E27FC236}">
                <a16:creationId xmlns:a16="http://schemas.microsoft.com/office/drawing/2014/main" id="{493108BB-AE02-1E35-624C-564E76105238}"/>
              </a:ext>
            </a:extLst>
          </p:cNvPr>
          <p:cNvGraphicFramePr>
            <a:graphicFrameLocks noGrp="1"/>
          </p:cNvGraphicFramePr>
          <p:nvPr>
            <p:extLst>
              <p:ext uri="{D42A27DB-BD31-4B8C-83A1-F6EECF244321}">
                <p14:modId xmlns:p14="http://schemas.microsoft.com/office/powerpoint/2010/main" val="3105848298"/>
              </p:ext>
            </p:extLst>
          </p:nvPr>
        </p:nvGraphicFramePr>
        <p:xfrm>
          <a:off x="343368" y="1222223"/>
          <a:ext cx="6672706" cy="1531620"/>
        </p:xfrm>
        <a:graphic>
          <a:graphicData uri="http://schemas.openxmlformats.org/drawingml/2006/table">
            <a:tbl>
              <a:tblPr firstRow="1" bandRow="1">
                <a:tableStyleId>{5C22544A-7EE6-4342-B048-85BDC9FD1C3A}</a:tableStyleId>
              </a:tblPr>
              <a:tblGrid>
                <a:gridCol w="2224236">
                  <a:extLst>
                    <a:ext uri="{9D8B030D-6E8A-4147-A177-3AD203B41FA5}">
                      <a16:colId xmlns:a16="http://schemas.microsoft.com/office/drawing/2014/main" val="4065749386"/>
                    </a:ext>
                  </a:extLst>
                </a:gridCol>
                <a:gridCol w="1169275">
                  <a:extLst>
                    <a:ext uri="{9D8B030D-6E8A-4147-A177-3AD203B41FA5}">
                      <a16:colId xmlns:a16="http://schemas.microsoft.com/office/drawing/2014/main" val="2430958076"/>
                    </a:ext>
                  </a:extLst>
                </a:gridCol>
                <a:gridCol w="3279195">
                  <a:extLst>
                    <a:ext uri="{9D8B030D-6E8A-4147-A177-3AD203B41FA5}">
                      <a16:colId xmlns:a16="http://schemas.microsoft.com/office/drawing/2014/main" val="2597144516"/>
                    </a:ext>
                  </a:extLst>
                </a:gridCol>
              </a:tblGrid>
              <a:tr h="365760">
                <a:tc>
                  <a:txBody>
                    <a:bodyPr/>
                    <a:lstStyle/>
                    <a:p>
                      <a:pPr marL="0" marR="0">
                        <a:lnSpc>
                          <a:spcPts val="1500"/>
                        </a:lnSpc>
                        <a:spcBef>
                          <a:spcPts val="125"/>
                        </a:spcBef>
                        <a:spcAft>
                          <a:spcPts val="0"/>
                        </a:spcAft>
                      </a:pPr>
                      <a:r>
                        <a:rPr lang="en-US" sz="1400">
                          <a:effectLst/>
                        </a:rPr>
                        <a:t>Old Term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nSpc>
                          <a:spcPts val="1500"/>
                        </a:lnSpc>
                        <a:spcBef>
                          <a:spcPts val="125"/>
                        </a:spcBef>
                        <a:spcAft>
                          <a:spcPts val="0"/>
                        </a:spcAft>
                      </a:pPr>
                      <a:r>
                        <a:rPr lang="en-US" sz="1400">
                          <a:effectLst/>
                        </a:rPr>
                        <a:t>New Term</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marL="68580" marR="68580" marT="0" marB="0" anchor="ctr"/>
                </a:tc>
                <a:extLst>
                  <a:ext uri="{0D108BD9-81ED-4DB2-BD59-A6C34878D82A}">
                    <a16:rowId xmlns:a16="http://schemas.microsoft.com/office/drawing/2014/main" val="3491386664"/>
                  </a:ext>
                </a:extLst>
              </a:tr>
              <a:tr h="731520">
                <a:tc>
                  <a:txBody>
                    <a:bodyPr/>
                    <a:lstStyle/>
                    <a:p>
                      <a:pPr marL="0" marR="0">
                        <a:lnSpc>
                          <a:spcPts val="1500"/>
                        </a:lnSpc>
                        <a:spcBef>
                          <a:spcPts val="125"/>
                        </a:spcBef>
                        <a:spcAft>
                          <a:spcPts val="0"/>
                        </a:spcAft>
                      </a:pPr>
                      <a:r>
                        <a:rPr lang="en-US" sz="1400">
                          <a:effectLst/>
                        </a:rPr>
                        <a:t>AFE (Authorization for Expenditure)</a:t>
                      </a:r>
                      <a:br>
                        <a:rPr lang="en-US" sz="1400">
                          <a:effectLst/>
                        </a:rPr>
                      </a:br>
                      <a:r>
                        <a:rPr lang="en-US" sz="1400">
                          <a:effectLst/>
                        </a:rPr>
                        <a:t>Cost Center</a:t>
                      </a:r>
                    </a:p>
                  </a:txBody>
                  <a:tcPr marL="68580" marR="68580" marT="0" marB="0" anchor="ctr"/>
                </a:tc>
                <a:tc>
                  <a:txBody>
                    <a:bodyPr/>
                    <a:lstStyle/>
                    <a:p>
                      <a:pPr marL="0" marR="0">
                        <a:lnSpc>
                          <a:spcPts val="1500"/>
                        </a:lnSpc>
                        <a:spcBef>
                          <a:spcPts val="125"/>
                        </a:spcBef>
                        <a:spcAft>
                          <a:spcPts val="0"/>
                        </a:spcAft>
                      </a:pPr>
                      <a:r>
                        <a:rPr lang="en-US" sz="1400">
                          <a:effectLst/>
                        </a:rPr>
                        <a:t>Cost Object</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lvl="0">
                        <a:lnSpc>
                          <a:spcPts val="1500"/>
                        </a:lnSpc>
                        <a:spcBef>
                          <a:spcPts val="125"/>
                        </a:spcBef>
                        <a:spcAft>
                          <a:spcPts val="0"/>
                        </a:spcAft>
                        <a:buNone/>
                      </a:pPr>
                      <a:r>
                        <a:rPr lang="en-US" sz="1400">
                          <a:effectLst/>
                        </a:rPr>
                        <a:t>New Cost Object Types:</a:t>
                      </a:r>
                      <a:endParaRPr lang="en-US"/>
                    </a:p>
                    <a:p>
                      <a:pPr marL="0" lvl="0">
                        <a:lnSpc>
                          <a:spcPts val="1500"/>
                        </a:lnSpc>
                        <a:spcBef>
                          <a:spcPts val="125"/>
                        </a:spcBef>
                        <a:spcAft>
                          <a:spcPts val="0"/>
                        </a:spcAft>
                        <a:buNone/>
                      </a:pPr>
                      <a:r>
                        <a:rPr lang="en-US" sz="1400">
                          <a:effectLst/>
                        </a:rPr>
                        <a:t>AFE = WBS (Work Breakdown Structure)</a:t>
                      </a:r>
                    </a:p>
                    <a:p>
                      <a:pPr marL="0" lvl="0">
                        <a:lnSpc>
                          <a:spcPts val="1500"/>
                        </a:lnSpc>
                        <a:spcBef>
                          <a:spcPts val="125"/>
                        </a:spcBef>
                        <a:spcAft>
                          <a:spcPts val="0"/>
                        </a:spcAft>
                        <a:buNone/>
                      </a:pPr>
                      <a:r>
                        <a:rPr lang="en-US" sz="1400">
                          <a:effectLst/>
                        </a:rPr>
                        <a:t>Cost Center</a:t>
                      </a:r>
                    </a:p>
                    <a:p>
                      <a:pPr marL="0" lvl="0">
                        <a:lnSpc>
                          <a:spcPts val="1500"/>
                        </a:lnSpc>
                        <a:spcBef>
                          <a:spcPts val="125"/>
                        </a:spcBef>
                        <a:spcAft>
                          <a:spcPts val="0"/>
                        </a:spcAft>
                        <a:buNone/>
                      </a:pPr>
                      <a:r>
                        <a:rPr lang="en-US" sz="1400">
                          <a:effectLst/>
                        </a:rPr>
                        <a:t>Work Order/Internal Order</a:t>
                      </a:r>
                    </a:p>
                  </a:txBody>
                  <a:tcPr marL="68580" marR="68580" marT="0" marB="0" anchor="ctr"/>
                </a:tc>
                <a:extLst>
                  <a:ext uri="{0D108BD9-81ED-4DB2-BD59-A6C34878D82A}">
                    <a16:rowId xmlns:a16="http://schemas.microsoft.com/office/drawing/2014/main" val="2923549088"/>
                  </a:ext>
                </a:extLst>
              </a:tr>
              <a:tr h="365760">
                <a:tc>
                  <a:txBody>
                    <a:bodyPr/>
                    <a:lstStyle/>
                    <a:p>
                      <a:pPr marL="0" marR="0">
                        <a:lnSpc>
                          <a:spcPts val="1500"/>
                        </a:lnSpc>
                        <a:spcBef>
                          <a:spcPts val="125"/>
                        </a:spcBef>
                        <a:spcAft>
                          <a:spcPts val="0"/>
                        </a:spcAft>
                      </a:pPr>
                      <a:r>
                        <a:rPr lang="en-US" sz="1400">
                          <a:effectLst/>
                        </a:rPr>
                        <a:t>Major/Minor/Subcode</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nSpc>
                          <a:spcPts val="1500"/>
                        </a:lnSpc>
                        <a:spcBef>
                          <a:spcPts val="125"/>
                        </a:spcBef>
                        <a:spcAft>
                          <a:spcPts val="0"/>
                        </a:spcAft>
                      </a:pPr>
                      <a:r>
                        <a:rPr lang="en-US" sz="1400">
                          <a:effectLst/>
                        </a:rPr>
                        <a:t>GL Account</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marL="68580" marR="68580" marT="0" marB="0" anchor="ctr"/>
                </a:tc>
                <a:extLst>
                  <a:ext uri="{0D108BD9-81ED-4DB2-BD59-A6C34878D82A}">
                    <a16:rowId xmlns:a16="http://schemas.microsoft.com/office/drawing/2014/main" val="1247054952"/>
                  </a:ext>
                </a:extLst>
              </a:tr>
            </a:tbl>
          </a:graphicData>
        </a:graphic>
      </p:graphicFrame>
      <p:sp>
        <p:nvSpPr>
          <p:cNvPr id="12" name="Arrow: Right 11">
            <a:extLst>
              <a:ext uri="{FF2B5EF4-FFF2-40B4-BE49-F238E27FC236}">
                <a16:creationId xmlns:a16="http://schemas.microsoft.com/office/drawing/2014/main" id="{64D44E22-4953-520F-8EF6-DE1E9E23592E}"/>
              </a:ext>
            </a:extLst>
          </p:cNvPr>
          <p:cNvSpPr/>
          <p:nvPr/>
        </p:nvSpPr>
        <p:spPr>
          <a:xfrm>
            <a:off x="2191694" y="1868907"/>
            <a:ext cx="338328" cy="14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7827C9C3-2AF4-D486-1295-EC430779BB3E}"/>
              </a:ext>
            </a:extLst>
          </p:cNvPr>
          <p:cNvSpPr/>
          <p:nvPr/>
        </p:nvSpPr>
        <p:spPr>
          <a:xfrm>
            <a:off x="2174177" y="2466186"/>
            <a:ext cx="338328" cy="14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D074F2D-5A32-E465-4044-BEDA857CEFE7}"/>
              </a:ext>
            </a:extLst>
          </p:cNvPr>
          <p:cNvSpPr txBox="1"/>
          <p:nvPr/>
        </p:nvSpPr>
        <p:spPr>
          <a:xfrm>
            <a:off x="7024835" y="1537693"/>
            <a:ext cx="5164073" cy="1169551"/>
          </a:xfrm>
          <a:prstGeom prst="rect">
            <a:avLst/>
          </a:prstGeom>
          <a:noFill/>
        </p:spPr>
        <p:txBody>
          <a:bodyPr wrap="square" lIns="91440" tIns="45720" rIns="91440" bIns="45720" anchor="t">
            <a:spAutoFit/>
          </a:bodyPr>
          <a:lstStyle/>
          <a:p>
            <a:r>
              <a:rPr lang="en-US" sz="1400" b="1">
                <a:ea typeface="Calibri" panose="020F0502020204030204" pitchFamily="34" charset="0"/>
                <a:cs typeface="Times New Roman"/>
              </a:rPr>
              <a:t>IMPORTANT</a:t>
            </a:r>
            <a:r>
              <a:rPr lang="en-US" sz="1400">
                <a:ea typeface="Calibri" panose="020F0502020204030204" pitchFamily="34" charset="0"/>
                <a:cs typeface="Times New Roman"/>
              </a:rPr>
              <a:t>: if you have both a cost center # and a work order # provided to you by your PECL field rep, </a:t>
            </a:r>
            <a:r>
              <a:rPr lang="en-US" sz="1400" u="sng">
                <a:ea typeface="Calibri" panose="020F0502020204030204" pitchFamily="34" charset="0"/>
                <a:cs typeface="Times New Roman"/>
              </a:rPr>
              <a:t>always use the work order #</a:t>
            </a:r>
            <a:r>
              <a:rPr lang="en-US" sz="1400">
                <a:ea typeface="Calibri" panose="020F0502020204030204" pitchFamily="34" charset="0"/>
                <a:cs typeface="Times New Roman"/>
              </a:rPr>
              <a:t> in Enverus. Also if you are provided a work order #, but conduct work at a site where you know the cost center number, </a:t>
            </a:r>
            <a:r>
              <a:rPr lang="en-US" sz="1400" u="sng">
                <a:ea typeface="Calibri" panose="020F0502020204030204" pitchFamily="34" charset="0"/>
                <a:cs typeface="Times New Roman"/>
              </a:rPr>
              <a:t>always use the work order #</a:t>
            </a:r>
            <a:r>
              <a:rPr lang="en-US" sz="1400">
                <a:ea typeface="Calibri" panose="020F0502020204030204" pitchFamily="34" charset="0"/>
                <a:cs typeface="Times New Roman"/>
              </a:rPr>
              <a:t> for invoicing &amp; ticketing</a:t>
            </a:r>
            <a:endParaRPr lang="en-US" sz="1400" u="sng">
              <a:cs typeface="Calibri" panose="020F0502020204030204"/>
            </a:endParaRPr>
          </a:p>
        </p:txBody>
      </p:sp>
      <p:sp>
        <p:nvSpPr>
          <p:cNvPr id="2" name="TextBox 1">
            <a:extLst>
              <a:ext uri="{FF2B5EF4-FFF2-40B4-BE49-F238E27FC236}">
                <a16:creationId xmlns:a16="http://schemas.microsoft.com/office/drawing/2014/main" id="{2854996A-541E-266C-8F4F-108372CC286F}"/>
              </a:ext>
            </a:extLst>
          </p:cNvPr>
          <p:cNvSpPr txBox="1"/>
          <p:nvPr/>
        </p:nvSpPr>
        <p:spPr>
          <a:xfrm>
            <a:off x="301291" y="2785677"/>
            <a:ext cx="11584141" cy="1815882"/>
          </a:xfrm>
          <a:prstGeom prst="rect">
            <a:avLst/>
          </a:prstGeom>
          <a:noFill/>
        </p:spPr>
        <p:txBody>
          <a:bodyPr wrap="square" lIns="91440" tIns="45720" rIns="91440" bIns="45720" anchor="t">
            <a:spAutoFit/>
          </a:bodyPr>
          <a:lstStyle/>
          <a:p>
            <a:r>
              <a:rPr lang="en-US" sz="1400" b="1">
                <a:ea typeface="Calibri" panose="020F0502020204030204" pitchFamily="34" charset="0"/>
                <a:cs typeface="Times New Roman"/>
              </a:rPr>
              <a:t>IMPORTANT</a:t>
            </a:r>
            <a:r>
              <a:rPr lang="en-US" sz="1400">
                <a:ea typeface="Calibri" panose="020F0502020204030204" pitchFamily="34" charset="0"/>
                <a:cs typeface="Times New Roman"/>
              </a:rPr>
              <a:t>: With this transformation, PETRONAS Canada will be converting all out main Coding elements to new coding numbers:</a:t>
            </a:r>
          </a:p>
          <a:p>
            <a:pPr marL="285750" indent="-285750">
              <a:buFont typeface="Arial"/>
              <a:buChar char="•"/>
            </a:pPr>
            <a:r>
              <a:rPr lang="en-US" sz="1400">
                <a:cs typeface="Times New Roman"/>
              </a:rPr>
              <a:t>AFEs will become WBS's with a new number assigned</a:t>
            </a:r>
          </a:p>
          <a:p>
            <a:pPr marL="285750" indent="-285750">
              <a:buFont typeface="Arial"/>
              <a:buChar char="•"/>
            </a:pPr>
            <a:r>
              <a:rPr lang="en-US" sz="1400">
                <a:cs typeface="Times New Roman"/>
              </a:rPr>
              <a:t>Costs Centers will still remain Cost Centers however will have a new number</a:t>
            </a:r>
          </a:p>
          <a:p>
            <a:pPr marL="285750" indent="-285750">
              <a:buFont typeface="Arial"/>
              <a:buChar char="•"/>
            </a:pPr>
            <a:r>
              <a:rPr lang="en-US" sz="1400">
                <a:cs typeface="Times New Roman"/>
              </a:rPr>
              <a:t>Major.Minor codes will become GL numbers, with new numbers</a:t>
            </a:r>
          </a:p>
          <a:p>
            <a:pPr marL="285750" indent="-285750">
              <a:buFont typeface="Arial"/>
              <a:buChar char="•"/>
            </a:pPr>
            <a:r>
              <a:rPr lang="en-US" sz="1400">
                <a:cs typeface="Times New Roman"/>
              </a:rPr>
              <a:t>Work Orders now are a number that can have costs charged against it</a:t>
            </a:r>
          </a:p>
          <a:p>
            <a:r>
              <a:rPr lang="en-US" sz="1400">
                <a:cs typeface="Times New Roman"/>
              </a:rPr>
              <a:t>The cross reference of old numbers to new numbers has been provided via email from </a:t>
            </a:r>
            <a:r>
              <a:rPr lang="en-US" sz="1400">
                <a:cs typeface="Times New Roman"/>
                <a:hlinkClick r:id="rId2"/>
              </a:rPr>
              <a:t>SCM@petronascanada.com</a:t>
            </a:r>
            <a:r>
              <a:rPr lang="en-US" sz="1400">
                <a:cs typeface="Times New Roman"/>
              </a:rPr>
              <a:t> as well as will be posted in Enverus' Resource Center (click the Help (question mark) link at the top right of Enverus, then ‘My Company Documents’, then select PETRONAS Energy Canada Ltd. as the buyer).</a:t>
            </a:r>
          </a:p>
        </p:txBody>
      </p:sp>
    </p:spTree>
    <p:extLst>
      <p:ext uri="{BB962C8B-B14F-4D97-AF65-F5344CB8AC3E}">
        <p14:creationId xmlns:p14="http://schemas.microsoft.com/office/powerpoint/2010/main" val="316313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114c1f06d8f_0_829"/>
          <p:cNvSpPr txBox="1"/>
          <p:nvPr/>
        </p:nvSpPr>
        <p:spPr>
          <a:xfrm>
            <a:off x="839438" y="2686666"/>
            <a:ext cx="10990612" cy="612900"/>
          </a:xfrm>
          <a:prstGeom prst="rect">
            <a:avLst/>
          </a:prstGeom>
          <a:noFill/>
          <a:ln>
            <a:noFill/>
          </a:ln>
        </p:spPr>
        <p:txBody>
          <a:bodyPr spcFirstLastPara="1" wrap="square" lIns="91425" tIns="45700" rIns="91425" bIns="45700" anchor="ctr" anchorCtr="0">
            <a:noAutofit/>
          </a:bodyPr>
          <a:lstStyle/>
          <a:p>
            <a:pPr lvl="0">
              <a:lnSpc>
                <a:spcPct val="90000"/>
              </a:lnSpc>
              <a:buClr>
                <a:srgbClr val="FFFFFF"/>
              </a:buClr>
              <a:buSzPts val="2800"/>
            </a:pPr>
            <a:r>
              <a:rPr lang="en-US" sz="4400" b="1">
                <a:solidFill>
                  <a:srgbClr val="FFFFFF"/>
                </a:solidFill>
              </a:rPr>
              <a:t>Changes to the Field Ticketing Process</a:t>
            </a:r>
            <a:br>
              <a:rPr lang="en-US" sz="4400" b="1">
                <a:solidFill>
                  <a:srgbClr val="FFFFFF"/>
                </a:solidFill>
              </a:rPr>
            </a:br>
            <a:r>
              <a:rPr lang="en-US" sz="2800">
                <a:solidFill>
                  <a:srgbClr val="FFFFFF"/>
                </a:solidFill>
              </a:rPr>
              <a:t>(if you are using OpenTicket for electronic Field Ticket submission)</a:t>
            </a:r>
            <a:endParaRPr lang="en-US" sz="4400" i="0" u="none" strike="noStrike" cap="none">
              <a:solidFill>
                <a:srgbClr val="FFFFFF"/>
              </a:solidFill>
              <a:latin typeface="Arial"/>
              <a:ea typeface="Arial"/>
              <a:cs typeface="Arial"/>
              <a:sym typeface="Arial"/>
            </a:endParaRPr>
          </a:p>
        </p:txBody>
      </p:sp>
      <p:sp>
        <p:nvSpPr>
          <p:cNvPr id="2" name="AutoShape 2" descr="https://cac-powerpoint.officeapps.live.com/pods/GetClipboardImage.ashx?Id=72ea3a21-8ec7-4956-baaf-99020d1d009a&amp;DC=GCA1&amp;pkey=15084225-0f4a-4633-b566-36b0315b9857&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394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4" name="Google Shape;311;g114c1f06d8f_0_360">
            <a:extLst>
              <a:ext uri="{FF2B5EF4-FFF2-40B4-BE49-F238E27FC236}">
                <a16:creationId xmlns:a16="http://schemas.microsoft.com/office/drawing/2014/main" id="{3E1A0C63-AF13-AF9E-CF97-4619C8B3785F}"/>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Procure to Pay Overview</a:t>
            </a:r>
          </a:p>
        </p:txBody>
      </p:sp>
      <p:pic>
        <p:nvPicPr>
          <p:cNvPr id="8" name="Graphic 7" descr="Money outline">
            <a:extLst>
              <a:ext uri="{FF2B5EF4-FFF2-40B4-BE49-F238E27FC236}">
                <a16:creationId xmlns:a16="http://schemas.microsoft.com/office/drawing/2014/main" id="{0ACE5112-B122-CA9E-D49C-035301E688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7254" y="3209167"/>
            <a:ext cx="803906" cy="803906"/>
          </a:xfrm>
          <a:prstGeom prst="rect">
            <a:avLst/>
          </a:prstGeom>
        </p:spPr>
      </p:pic>
      <p:pic>
        <p:nvPicPr>
          <p:cNvPr id="13" name="Graphic 12" descr="Inbox Check outline">
            <a:extLst>
              <a:ext uri="{FF2B5EF4-FFF2-40B4-BE49-F238E27FC236}">
                <a16:creationId xmlns:a16="http://schemas.microsoft.com/office/drawing/2014/main" id="{B5ABB4FA-0117-7C9F-BDCB-727EFE316F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48532" y="3326099"/>
            <a:ext cx="644683" cy="644683"/>
          </a:xfrm>
          <a:prstGeom prst="rect">
            <a:avLst/>
          </a:prstGeom>
        </p:spPr>
      </p:pic>
      <p:pic>
        <p:nvPicPr>
          <p:cNvPr id="15" name="Graphic 14" descr="Quill outline">
            <a:extLst>
              <a:ext uri="{FF2B5EF4-FFF2-40B4-BE49-F238E27FC236}">
                <a16:creationId xmlns:a16="http://schemas.microsoft.com/office/drawing/2014/main" id="{26937A4D-1B59-F140-EE1F-788E1F183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65948" y="3322531"/>
            <a:ext cx="678462" cy="678462"/>
          </a:xfrm>
          <a:prstGeom prst="rect">
            <a:avLst/>
          </a:prstGeom>
        </p:spPr>
      </p:pic>
      <p:pic>
        <p:nvPicPr>
          <p:cNvPr id="17" name="Graphic 16" descr="Contract outline">
            <a:extLst>
              <a:ext uri="{FF2B5EF4-FFF2-40B4-BE49-F238E27FC236}">
                <a16:creationId xmlns:a16="http://schemas.microsoft.com/office/drawing/2014/main" id="{7B44364A-3527-308F-399D-0A402BB745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6123" y="3260437"/>
            <a:ext cx="803906" cy="803906"/>
          </a:xfrm>
          <a:prstGeom prst="rect">
            <a:avLst/>
          </a:prstGeom>
        </p:spPr>
      </p:pic>
      <p:pic>
        <p:nvPicPr>
          <p:cNvPr id="19" name="Graphic 18" descr="List outline">
            <a:extLst>
              <a:ext uri="{FF2B5EF4-FFF2-40B4-BE49-F238E27FC236}">
                <a16:creationId xmlns:a16="http://schemas.microsoft.com/office/drawing/2014/main" id="{41AE7E91-6101-7D73-522C-403458FF07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44073" y="3290749"/>
            <a:ext cx="742025" cy="742025"/>
          </a:xfrm>
          <a:prstGeom prst="rect">
            <a:avLst/>
          </a:prstGeom>
        </p:spPr>
      </p:pic>
      <p:graphicFrame>
        <p:nvGraphicFramePr>
          <p:cNvPr id="2" name="Diagram 1">
            <a:extLst>
              <a:ext uri="{FF2B5EF4-FFF2-40B4-BE49-F238E27FC236}">
                <a16:creationId xmlns:a16="http://schemas.microsoft.com/office/drawing/2014/main" id="{5FF08830-4387-826C-AE94-EAD5A3090840}"/>
              </a:ext>
            </a:extLst>
          </p:cNvPr>
          <p:cNvGraphicFramePr/>
          <p:nvPr>
            <p:extLst>
              <p:ext uri="{D42A27DB-BD31-4B8C-83A1-F6EECF244321}">
                <p14:modId xmlns:p14="http://schemas.microsoft.com/office/powerpoint/2010/main" val="2160735017"/>
              </p:ext>
            </p:extLst>
          </p:nvPr>
        </p:nvGraphicFramePr>
        <p:xfrm>
          <a:off x="316992" y="2018836"/>
          <a:ext cx="11484864" cy="17393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 name="Graphic 2" descr="Clipboard Partially Checked outline">
            <a:extLst>
              <a:ext uri="{FF2B5EF4-FFF2-40B4-BE49-F238E27FC236}">
                <a16:creationId xmlns:a16="http://schemas.microsoft.com/office/drawing/2014/main" id="{B5336BC9-FBF8-AA41-157E-D7FF0E8D617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69012" y="3237804"/>
            <a:ext cx="803906" cy="803906"/>
          </a:xfrm>
          <a:prstGeom prst="rect">
            <a:avLst/>
          </a:prstGeom>
        </p:spPr>
      </p:pic>
      <p:pic>
        <p:nvPicPr>
          <p:cNvPr id="5" name="Graphic 4" descr="Quill outline">
            <a:extLst>
              <a:ext uri="{FF2B5EF4-FFF2-40B4-BE49-F238E27FC236}">
                <a16:creationId xmlns:a16="http://schemas.microsoft.com/office/drawing/2014/main" id="{F4E58023-8EB0-D44E-F07F-BDF1D5D522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48837" y="3315068"/>
            <a:ext cx="678462" cy="678462"/>
          </a:xfrm>
          <a:prstGeom prst="rect">
            <a:avLst/>
          </a:prstGeom>
        </p:spPr>
      </p:pic>
      <p:pic>
        <p:nvPicPr>
          <p:cNvPr id="12" name="Graphic 11" descr="Truck outline">
            <a:extLst>
              <a:ext uri="{FF2B5EF4-FFF2-40B4-BE49-F238E27FC236}">
                <a16:creationId xmlns:a16="http://schemas.microsoft.com/office/drawing/2014/main" id="{B28AAFF4-69D0-9B29-6FB0-BABD8A05D41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05210" y="3225558"/>
            <a:ext cx="914400" cy="914400"/>
          </a:xfrm>
          <a:prstGeom prst="rect">
            <a:avLst/>
          </a:prstGeom>
        </p:spPr>
      </p:pic>
      <p:pic>
        <p:nvPicPr>
          <p:cNvPr id="14" name="Picture 13">
            <a:extLst>
              <a:ext uri="{FF2B5EF4-FFF2-40B4-BE49-F238E27FC236}">
                <a16:creationId xmlns:a16="http://schemas.microsoft.com/office/drawing/2014/main" id="{F2833860-85B8-6240-CBFF-466AF3D35B60}"/>
              </a:ext>
            </a:extLst>
          </p:cNvPr>
          <p:cNvPicPr>
            <a:picLocks noChangeAspect="1"/>
          </p:cNvPicPr>
          <p:nvPr/>
        </p:nvPicPr>
        <p:blipFill>
          <a:blip r:embed="rId22"/>
          <a:stretch>
            <a:fillRect/>
          </a:stretch>
        </p:blipFill>
        <p:spPr>
          <a:xfrm>
            <a:off x="365349" y="1456908"/>
            <a:ext cx="3499471" cy="1431602"/>
          </a:xfrm>
          <a:prstGeom prst="rect">
            <a:avLst/>
          </a:prstGeom>
        </p:spPr>
      </p:pic>
      <p:pic>
        <p:nvPicPr>
          <p:cNvPr id="1028" name="Picture 4" descr="Communities Implementation - Fast Slow Motion">
            <a:extLst>
              <a:ext uri="{FF2B5EF4-FFF2-40B4-BE49-F238E27FC236}">
                <a16:creationId xmlns:a16="http://schemas.microsoft.com/office/drawing/2014/main" id="{31B7252A-2916-6B45-3F16-66DC1578173D}"/>
              </a:ext>
            </a:extLst>
          </p:cNvPr>
          <p:cNvPicPr>
            <a:picLocks noChangeAspect="1" noChangeArrowheads="1"/>
          </p:cNvPicPr>
          <p:nvPr/>
        </p:nvPicPr>
        <p:blipFill>
          <a:blip r:embed="rId23">
            <a:lum bright="70000" contrast="-70000"/>
            <a:extLst>
              <a:ext uri="{28A0092B-C50C-407E-A947-70E740481C1C}">
                <a14:useLocalDpi xmlns:a14="http://schemas.microsoft.com/office/drawing/2010/main" val="0"/>
              </a:ext>
            </a:extLst>
          </a:blip>
          <a:srcRect/>
          <a:stretch>
            <a:fillRect/>
          </a:stretch>
        </p:blipFill>
        <p:spPr bwMode="auto">
          <a:xfrm>
            <a:off x="6725799" y="1989203"/>
            <a:ext cx="2444867" cy="36673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6819A52B-725D-DCEA-E1BC-19FD878FA1A8}"/>
              </a:ext>
            </a:extLst>
          </p:cNvPr>
          <p:cNvSpPr/>
          <p:nvPr/>
        </p:nvSpPr>
        <p:spPr>
          <a:xfrm>
            <a:off x="5350787" y="1764792"/>
            <a:ext cx="5301973" cy="2375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E24F143-04B4-A915-E4D0-2D4729A73F9C}"/>
              </a:ext>
            </a:extLst>
          </p:cNvPr>
          <p:cNvSpPr/>
          <p:nvPr/>
        </p:nvSpPr>
        <p:spPr>
          <a:xfrm>
            <a:off x="228600" y="1702143"/>
            <a:ext cx="3822818" cy="2375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igh Resolution - SAP Logo">
            <a:extLst>
              <a:ext uri="{FF2B5EF4-FFF2-40B4-BE49-F238E27FC236}">
                <a16:creationId xmlns:a16="http://schemas.microsoft.com/office/drawing/2014/main" id="{2BF15003-5F62-9ED8-A9DA-DC1807142624}"/>
              </a:ext>
            </a:extLst>
          </p:cNvPr>
          <p:cNvPicPr>
            <a:picLocks noChangeAspect="1" noChangeArrowheads="1"/>
          </p:cNvPicPr>
          <p:nvPr/>
        </p:nvPicPr>
        <p:blipFill>
          <a:blip r:embed="rId24">
            <a:lum bright="70000" contrast="-70000"/>
            <a:extLst>
              <a:ext uri="{28A0092B-C50C-407E-A947-70E740481C1C}">
                <a14:useLocalDpi xmlns:a14="http://schemas.microsoft.com/office/drawing/2010/main" val="0"/>
              </a:ext>
            </a:extLst>
          </a:blip>
          <a:srcRect/>
          <a:stretch>
            <a:fillRect/>
          </a:stretch>
        </p:blipFill>
        <p:spPr bwMode="auto">
          <a:xfrm>
            <a:off x="10901321" y="1665703"/>
            <a:ext cx="1013729" cy="101372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5296F37-DDF6-3870-AD1B-E2A80CD933DB}"/>
              </a:ext>
            </a:extLst>
          </p:cNvPr>
          <p:cNvSpPr txBox="1"/>
          <p:nvPr/>
        </p:nvSpPr>
        <p:spPr>
          <a:xfrm>
            <a:off x="1090422" y="4943307"/>
            <a:ext cx="3822818" cy="1411156"/>
          </a:xfrm>
          <a:prstGeom prst="rect">
            <a:avLst/>
          </a:prstGeom>
          <a:noFill/>
        </p:spPr>
        <p:txBody>
          <a:bodyPr wrap="square" lIns="91440" tIns="45720" rIns="91440" bIns="45720" anchor="t">
            <a:spAutoFit/>
          </a:bodyPr>
          <a:lstStyle/>
          <a:p>
            <a:pPr defTabSz="622300">
              <a:lnSpc>
                <a:spcPct val="90000"/>
              </a:lnSpc>
              <a:spcBef>
                <a:spcPct val="0"/>
              </a:spcBef>
              <a:spcAft>
                <a:spcPts val="1200"/>
              </a:spcAft>
            </a:pPr>
            <a:r>
              <a:rPr lang="en-US" b="1">
                <a:latin typeface="Calibri"/>
                <a:ea typeface="Calibri" panose="020F0502020204030204" pitchFamily="34" charset="0"/>
                <a:cs typeface="Calibri"/>
              </a:rPr>
              <a:t>Changes to the Contracting Process</a:t>
            </a:r>
            <a:endParaRPr lang="en-US">
              <a:latin typeface="Calibri"/>
              <a:ea typeface="Calibri" panose="020F0502020204030204" pitchFamily="34" charset="0"/>
              <a:cs typeface="Calibri"/>
            </a:endParaRPr>
          </a:p>
          <a:p>
            <a:pPr defTabSz="622300">
              <a:lnSpc>
                <a:spcPct val="90000"/>
              </a:lnSpc>
              <a:spcBef>
                <a:spcPct val="0"/>
              </a:spcBef>
              <a:spcAft>
                <a:spcPts val="1200"/>
              </a:spcAft>
            </a:pPr>
            <a:r>
              <a:rPr lang="en-US" b="1">
                <a:latin typeface="Calibri"/>
                <a:ea typeface="Calibri" panose="020F0502020204030204" pitchFamily="34" charset="0"/>
                <a:cs typeface="Calibri"/>
              </a:rPr>
              <a:t>How to register in GEP</a:t>
            </a:r>
            <a:endParaRPr lang="en-US">
              <a:latin typeface="Calibri"/>
              <a:ea typeface="Calibri" panose="020F0502020204030204" pitchFamily="34" charset="0"/>
              <a:cs typeface="Calibri"/>
            </a:endParaRPr>
          </a:p>
          <a:p>
            <a:pPr defTabSz="622300">
              <a:lnSpc>
                <a:spcPct val="90000"/>
              </a:lnSpc>
              <a:spcBef>
                <a:spcPct val="0"/>
              </a:spcBef>
              <a:spcAft>
                <a:spcPct val="35000"/>
              </a:spcAft>
            </a:pPr>
            <a:r>
              <a:rPr lang="en-US" b="1">
                <a:latin typeface="Calibri"/>
                <a:ea typeface="Calibri" panose="020F0502020204030204" pitchFamily="34" charset="0"/>
                <a:cs typeface="Calibri"/>
              </a:rPr>
              <a:t>How to Acknowledge Purchase Orders</a:t>
            </a:r>
            <a:endParaRPr lang="en-US">
              <a:latin typeface="Calibri"/>
              <a:ea typeface="Calibri" panose="020F0502020204030204" pitchFamily="34" charset="0"/>
              <a:cs typeface="Calibri"/>
            </a:endParaRPr>
          </a:p>
          <a:p>
            <a:pPr defTabSz="622300">
              <a:lnSpc>
                <a:spcPct val="90000"/>
              </a:lnSpc>
              <a:spcBef>
                <a:spcPct val="0"/>
              </a:spcBef>
              <a:spcAft>
                <a:spcPts val="1200"/>
              </a:spcAft>
            </a:pPr>
            <a:endParaRPr lang="en-US" sz="1200" b="1">
              <a:latin typeface="Calibri" panose="020F0502020204030204" pitchFamily="34" charset="0"/>
              <a:ea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F700B0C2-AE8A-3382-4B34-7F1296581D7E}"/>
              </a:ext>
            </a:extLst>
          </p:cNvPr>
          <p:cNvSpPr/>
          <p:nvPr/>
        </p:nvSpPr>
        <p:spPr>
          <a:xfrm>
            <a:off x="725288" y="4901403"/>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24" name="Oval 23">
            <a:extLst>
              <a:ext uri="{FF2B5EF4-FFF2-40B4-BE49-F238E27FC236}">
                <a16:creationId xmlns:a16="http://schemas.microsoft.com/office/drawing/2014/main" id="{88535D57-6048-0D91-AC7D-F625194DCCC8}"/>
              </a:ext>
            </a:extLst>
          </p:cNvPr>
          <p:cNvSpPr/>
          <p:nvPr/>
        </p:nvSpPr>
        <p:spPr>
          <a:xfrm>
            <a:off x="725288" y="5316602"/>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25" name="Oval 24">
            <a:extLst>
              <a:ext uri="{FF2B5EF4-FFF2-40B4-BE49-F238E27FC236}">
                <a16:creationId xmlns:a16="http://schemas.microsoft.com/office/drawing/2014/main" id="{F6E128ED-7333-C495-5D84-A1200272C355}"/>
              </a:ext>
            </a:extLst>
          </p:cNvPr>
          <p:cNvSpPr/>
          <p:nvPr/>
        </p:nvSpPr>
        <p:spPr>
          <a:xfrm>
            <a:off x="725288" y="5731801"/>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26" name="TextBox 25">
            <a:extLst>
              <a:ext uri="{FF2B5EF4-FFF2-40B4-BE49-F238E27FC236}">
                <a16:creationId xmlns:a16="http://schemas.microsoft.com/office/drawing/2014/main" id="{E5713A71-C6A1-D9FA-7BE2-A4509148BB08}"/>
              </a:ext>
            </a:extLst>
          </p:cNvPr>
          <p:cNvSpPr txBox="1"/>
          <p:nvPr/>
        </p:nvSpPr>
        <p:spPr>
          <a:xfrm>
            <a:off x="5980753" y="4943307"/>
            <a:ext cx="3822818" cy="744819"/>
          </a:xfrm>
          <a:prstGeom prst="rect">
            <a:avLst/>
          </a:prstGeom>
          <a:noFill/>
        </p:spPr>
        <p:txBody>
          <a:bodyPr wrap="square">
            <a:spAutoFit/>
          </a:bodyPr>
          <a:lstStyle/>
          <a:p>
            <a:pPr defTabSz="622300">
              <a:lnSpc>
                <a:spcPct val="90000"/>
              </a:lnSpc>
              <a:spcBef>
                <a:spcPct val="0"/>
              </a:spcBef>
              <a:spcAft>
                <a:spcPts val="1200"/>
              </a:spcAft>
            </a:pPr>
            <a:r>
              <a:rPr lang="en-US" sz="1800" b="1">
                <a:solidFill>
                  <a:schemeClr val="bg2"/>
                </a:solidFill>
                <a:latin typeface="Calibri" panose="020F0502020204030204" pitchFamily="34" charset="0"/>
                <a:ea typeface="Calibri" panose="020F0502020204030204" pitchFamily="34" charset="0"/>
                <a:cs typeface="Calibri" panose="020F0502020204030204" pitchFamily="34" charset="0"/>
              </a:rPr>
              <a:t>Changes to the Field Ticket Process</a:t>
            </a:r>
          </a:p>
          <a:p>
            <a:pPr defTabSz="622300">
              <a:lnSpc>
                <a:spcPct val="90000"/>
              </a:lnSpc>
              <a:spcBef>
                <a:spcPct val="0"/>
              </a:spcBef>
              <a:spcAft>
                <a:spcPts val="1200"/>
              </a:spcAft>
            </a:pPr>
            <a:r>
              <a:rPr lang="en-US" b="1">
                <a:solidFill>
                  <a:schemeClr val="bg2"/>
                </a:solidFill>
                <a:latin typeface="Calibri" panose="020F0502020204030204" pitchFamily="34" charset="0"/>
                <a:ea typeface="Calibri" panose="020F0502020204030204" pitchFamily="34" charset="0"/>
                <a:cs typeface="Calibri" panose="020F0502020204030204" pitchFamily="34" charset="0"/>
              </a:rPr>
              <a:t>Changes to the Invoicing Process</a:t>
            </a:r>
          </a:p>
        </p:txBody>
      </p:sp>
      <p:sp>
        <p:nvSpPr>
          <p:cNvPr id="27" name="Oval 26">
            <a:extLst>
              <a:ext uri="{FF2B5EF4-FFF2-40B4-BE49-F238E27FC236}">
                <a16:creationId xmlns:a16="http://schemas.microsoft.com/office/drawing/2014/main" id="{1DD21569-0EC2-88FE-2AF4-0AF3C1AE9EA8}"/>
              </a:ext>
            </a:extLst>
          </p:cNvPr>
          <p:cNvSpPr/>
          <p:nvPr/>
        </p:nvSpPr>
        <p:spPr>
          <a:xfrm>
            <a:off x="5615619" y="4901403"/>
            <a:ext cx="365134" cy="36513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28" name="Oval 27">
            <a:extLst>
              <a:ext uri="{FF2B5EF4-FFF2-40B4-BE49-F238E27FC236}">
                <a16:creationId xmlns:a16="http://schemas.microsoft.com/office/drawing/2014/main" id="{73742E6B-7299-BA36-8D07-8F5891B0BC67}"/>
              </a:ext>
            </a:extLst>
          </p:cNvPr>
          <p:cNvSpPr/>
          <p:nvPr/>
        </p:nvSpPr>
        <p:spPr>
          <a:xfrm>
            <a:off x="5615619" y="5316602"/>
            <a:ext cx="365134" cy="36513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29" name="TextBox 28">
            <a:extLst>
              <a:ext uri="{FF2B5EF4-FFF2-40B4-BE49-F238E27FC236}">
                <a16:creationId xmlns:a16="http://schemas.microsoft.com/office/drawing/2014/main" id="{93A050E7-9D97-98B2-1652-094AE952F3FB}"/>
              </a:ext>
            </a:extLst>
          </p:cNvPr>
          <p:cNvSpPr txBox="1"/>
          <p:nvPr/>
        </p:nvSpPr>
        <p:spPr>
          <a:xfrm>
            <a:off x="644243" y="4364369"/>
            <a:ext cx="6524653" cy="424732"/>
          </a:xfrm>
          <a:prstGeom prst="rect">
            <a:avLst/>
          </a:prstGeom>
          <a:solidFill>
            <a:schemeClr val="accent2"/>
          </a:solidFill>
        </p:spPr>
        <p:txBody>
          <a:bodyPr wrap="square">
            <a:spAutoFit/>
          </a:bodyPr>
          <a:lstStyle/>
          <a:p>
            <a:pPr defTabSz="622300">
              <a:lnSpc>
                <a:spcPct val="90000"/>
              </a:lnSpc>
              <a:spcBef>
                <a:spcPct val="0"/>
              </a:spcBef>
              <a:spcAft>
                <a:spcPts val="1200"/>
              </a:spcAft>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WHAT’S CHANGING / WHAT YOU NEED TO KNOW</a:t>
            </a:r>
          </a:p>
        </p:txBody>
      </p:sp>
    </p:spTree>
    <p:extLst>
      <p:ext uri="{BB962C8B-B14F-4D97-AF65-F5344CB8AC3E}">
        <p14:creationId xmlns:p14="http://schemas.microsoft.com/office/powerpoint/2010/main" val="1860576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Field Ticket Changes</a:t>
            </a:r>
          </a:p>
        </p:txBody>
      </p:sp>
      <p:sp>
        <p:nvSpPr>
          <p:cNvPr id="4" name="TextBox 3">
            <a:extLst>
              <a:ext uri="{FF2B5EF4-FFF2-40B4-BE49-F238E27FC236}">
                <a16:creationId xmlns:a16="http://schemas.microsoft.com/office/drawing/2014/main" id="{0D12AD76-31FB-5CA6-E4B3-E7DD8D1D6BF2}"/>
              </a:ext>
            </a:extLst>
          </p:cNvPr>
          <p:cNvSpPr txBox="1"/>
          <p:nvPr/>
        </p:nvSpPr>
        <p:spPr>
          <a:xfrm>
            <a:off x="1284286" y="1806430"/>
            <a:ext cx="10389424" cy="1520416"/>
          </a:xfrm>
          <a:prstGeom prst="rect">
            <a:avLst/>
          </a:prstGeom>
          <a:noFill/>
        </p:spPr>
        <p:txBody>
          <a:bodyPr wrap="square" lIns="91440" tIns="45720" rIns="91440" bIns="45720" anchor="t">
            <a:spAutoFit/>
          </a:bodyPr>
          <a:lstStyle/>
          <a:p>
            <a:pPr defTabSz="622300">
              <a:lnSpc>
                <a:spcPct val="90000"/>
              </a:lnSpc>
              <a:spcBef>
                <a:spcPct val="0"/>
              </a:spcBef>
            </a:pPr>
            <a:r>
              <a:rPr lang="en-US" sz="1800" b="1">
                <a:latin typeface="Calibri"/>
                <a:ea typeface="Calibri" panose="020F0502020204030204" pitchFamily="34" charset="0"/>
                <a:cs typeface="Calibri"/>
              </a:rPr>
              <a:t>Always search for your PO first, then ‘Flip’ from the PO into your Field Ticket</a:t>
            </a:r>
          </a:p>
          <a:p>
            <a:pPr lvl="1" defTabSz="622300">
              <a:lnSpc>
                <a:spcPct val="90000"/>
              </a:lnSpc>
              <a:spcBef>
                <a:spcPct val="0"/>
              </a:spcBef>
              <a:spcAft>
                <a:spcPts val="1200"/>
              </a:spcAft>
            </a:pPr>
            <a:r>
              <a:rPr lang="en-US" i="1">
                <a:latin typeface="Calibri"/>
                <a:ea typeface="Calibri" panose="020F0502020204030204" pitchFamily="34" charset="0"/>
                <a:cs typeface="Calibri"/>
              </a:rPr>
              <a:t>This ensures the correct PO, PO Line, Contract #, GL Code, and Cost Object are applied to your field ticket. It saves you work and prevents errors.  </a:t>
            </a:r>
            <a:endParaRPr lang="en-US" i="1" u="sng">
              <a:latin typeface="Calibri"/>
              <a:ea typeface="Calibri" panose="020F0502020204030204" pitchFamily="34" charset="0"/>
              <a:cs typeface="Calibri" panose="020F0502020204030204" pitchFamily="34" charset="0"/>
            </a:endParaRPr>
          </a:p>
          <a:p>
            <a:pPr lvl="1" defTabSz="622300"/>
            <a:r>
              <a:rPr lang="en-US" i="1" u="sng">
                <a:latin typeface="Calibri"/>
                <a:ea typeface="Calibri" panose="020F0502020204030204" pitchFamily="34" charset="0"/>
                <a:cs typeface="Calibri"/>
              </a:rPr>
              <a:t>See PO description for original Price Book number/description to help identify the correct PO for billing.</a:t>
            </a:r>
            <a:endParaRPr lang="en-US">
              <a:latin typeface="Calibri"/>
              <a:ea typeface="Calibri" panose="020F0502020204030204" pitchFamily="34" charset="0"/>
              <a:cs typeface="Calibri"/>
            </a:endParaRPr>
          </a:p>
          <a:p>
            <a:pPr lvl="1" defTabSz="622300">
              <a:lnSpc>
                <a:spcPct val="90000"/>
              </a:lnSpc>
              <a:spcBef>
                <a:spcPct val="0"/>
              </a:spcBef>
              <a:spcAft>
                <a:spcPts val="1200"/>
              </a:spcAft>
            </a:pPr>
            <a:endParaRPr lang="en-US" i="1">
              <a:latin typeface="Calibri"/>
              <a:ea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34228A8E-E29D-B7A3-8FDC-7EA24943876F}"/>
              </a:ext>
            </a:extLst>
          </p:cNvPr>
          <p:cNvSpPr/>
          <p:nvPr/>
        </p:nvSpPr>
        <p:spPr>
          <a:xfrm>
            <a:off x="919245" y="1801587"/>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6" name="Oval 5">
            <a:extLst>
              <a:ext uri="{FF2B5EF4-FFF2-40B4-BE49-F238E27FC236}">
                <a16:creationId xmlns:a16="http://schemas.microsoft.com/office/drawing/2014/main" id="{BD6131F6-D970-6989-B9E0-95D276C7F8CE}"/>
              </a:ext>
            </a:extLst>
          </p:cNvPr>
          <p:cNvSpPr/>
          <p:nvPr/>
        </p:nvSpPr>
        <p:spPr>
          <a:xfrm>
            <a:off x="919244" y="3146159"/>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7" name="Oval 6">
            <a:extLst>
              <a:ext uri="{FF2B5EF4-FFF2-40B4-BE49-F238E27FC236}">
                <a16:creationId xmlns:a16="http://schemas.microsoft.com/office/drawing/2014/main" id="{7BE0E249-82B8-782E-82D9-3A07906CE070}"/>
              </a:ext>
            </a:extLst>
          </p:cNvPr>
          <p:cNvSpPr/>
          <p:nvPr/>
        </p:nvSpPr>
        <p:spPr>
          <a:xfrm>
            <a:off x="919244" y="4077598"/>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8" name="TextBox 7">
            <a:extLst>
              <a:ext uri="{FF2B5EF4-FFF2-40B4-BE49-F238E27FC236}">
                <a16:creationId xmlns:a16="http://schemas.microsoft.com/office/drawing/2014/main" id="{1744666F-611C-3E6C-AEEA-CEC86BEFF126}"/>
              </a:ext>
            </a:extLst>
          </p:cNvPr>
          <p:cNvSpPr txBox="1"/>
          <p:nvPr/>
        </p:nvSpPr>
        <p:spPr>
          <a:xfrm>
            <a:off x="1293467" y="5003809"/>
            <a:ext cx="9039198" cy="341632"/>
          </a:xfrm>
          <a:prstGeom prst="rect">
            <a:avLst/>
          </a:prstGeom>
          <a:noFill/>
        </p:spPr>
        <p:txBody>
          <a:bodyPr wrap="square">
            <a:spAutoFit/>
          </a:bodyPr>
          <a:lstStyle/>
          <a:p>
            <a:pPr defTabSz="622300">
              <a:lnSpc>
                <a:spcPct val="90000"/>
              </a:lnSpc>
              <a:spcBef>
                <a:spcPct val="0"/>
              </a:spcBef>
              <a:spcAft>
                <a:spcPts val="1200"/>
              </a:spcAft>
            </a:pPr>
            <a:r>
              <a:rPr lang="en-US" sz="1800" b="1">
                <a:solidFill>
                  <a:schemeClr val="tx1"/>
                </a:solidFill>
                <a:latin typeface="Calibri" panose="020F0502020204030204" pitchFamily="34" charset="0"/>
                <a:ea typeface="Calibri" panose="020F0502020204030204" pitchFamily="34" charset="0"/>
                <a:cs typeface="Calibri" panose="020F0502020204030204" pitchFamily="34" charset="0"/>
              </a:rPr>
              <a:t>Field Tickets cannot be invoiced until after they are approved</a:t>
            </a:r>
          </a:p>
        </p:txBody>
      </p:sp>
      <p:sp>
        <p:nvSpPr>
          <p:cNvPr id="10" name="Oval 9">
            <a:extLst>
              <a:ext uri="{FF2B5EF4-FFF2-40B4-BE49-F238E27FC236}">
                <a16:creationId xmlns:a16="http://schemas.microsoft.com/office/drawing/2014/main" id="{397A4E16-CD23-E263-9FAD-9A40ECFFCAC3}"/>
              </a:ext>
            </a:extLst>
          </p:cNvPr>
          <p:cNvSpPr/>
          <p:nvPr/>
        </p:nvSpPr>
        <p:spPr>
          <a:xfrm>
            <a:off x="919244" y="4981495"/>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1" name="Oval 10">
            <a:extLst>
              <a:ext uri="{FF2B5EF4-FFF2-40B4-BE49-F238E27FC236}">
                <a16:creationId xmlns:a16="http://schemas.microsoft.com/office/drawing/2014/main" id="{2C31A226-1A36-C75A-1802-CB069A25F425}"/>
              </a:ext>
            </a:extLst>
          </p:cNvPr>
          <p:cNvSpPr/>
          <p:nvPr/>
        </p:nvSpPr>
        <p:spPr>
          <a:xfrm>
            <a:off x="919244" y="5545704"/>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5</a:t>
            </a:r>
          </a:p>
        </p:txBody>
      </p:sp>
      <p:sp>
        <p:nvSpPr>
          <p:cNvPr id="12" name="TextBox 11">
            <a:extLst>
              <a:ext uri="{FF2B5EF4-FFF2-40B4-BE49-F238E27FC236}">
                <a16:creationId xmlns:a16="http://schemas.microsoft.com/office/drawing/2014/main" id="{AD0072C3-2FA5-9617-1759-1AD947D850A6}"/>
              </a:ext>
            </a:extLst>
          </p:cNvPr>
          <p:cNvSpPr txBox="1"/>
          <p:nvPr/>
        </p:nvSpPr>
        <p:spPr>
          <a:xfrm>
            <a:off x="838200" y="1264553"/>
            <a:ext cx="6524653" cy="424732"/>
          </a:xfrm>
          <a:prstGeom prst="rect">
            <a:avLst/>
          </a:prstGeom>
          <a:solidFill>
            <a:schemeClr val="accent2"/>
          </a:solidFill>
        </p:spPr>
        <p:txBody>
          <a:bodyPr wrap="square">
            <a:spAutoFit/>
          </a:bodyPr>
          <a:lstStyle/>
          <a:p>
            <a:pPr defTabSz="622300">
              <a:lnSpc>
                <a:spcPct val="90000"/>
              </a:lnSpc>
              <a:spcBef>
                <a:spcPct val="0"/>
              </a:spcBef>
              <a:spcAft>
                <a:spcPts val="1200"/>
              </a:spcAft>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WHAT’S CHANGING / WHAT YOU NEED TO KNOW</a:t>
            </a:r>
          </a:p>
        </p:txBody>
      </p:sp>
      <p:sp>
        <p:nvSpPr>
          <p:cNvPr id="13" name="TextBox 12">
            <a:extLst>
              <a:ext uri="{FF2B5EF4-FFF2-40B4-BE49-F238E27FC236}">
                <a16:creationId xmlns:a16="http://schemas.microsoft.com/office/drawing/2014/main" id="{0B50C725-7DB8-2872-6470-5BBE35EBB869}"/>
              </a:ext>
            </a:extLst>
          </p:cNvPr>
          <p:cNvSpPr txBox="1"/>
          <p:nvPr/>
        </p:nvSpPr>
        <p:spPr>
          <a:xfrm>
            <a:off x="1284286" y="3173617"/>
            <a:ext cx="10013015" cy="840230"/>
          </a:xfrm>
          <a:prstGeom prst="rect">
            <a:avLst/>
          </a:prstGeom>
          <a:noFill/>
        </p:spPr>
        <p:txBody>
          <a:bodyPr wrap="square" lIns="91440" tIns="45720" rIns="91440" bIns="45720" anchor="t">
            <a:spAutoFit/>
          </a:bodyPr>
          <a:lstStyle/>
          <a:p>
            <a:pPr defTabSz="622300">
              <a:lnSpc>
                <a:spcPct val="90000"/>
              </a:lnSpc>
              <a:spcBef>
                <a:spcPct val="0"/>
              </a:spcBef>
            </a:pPr>
            <a:r>
              <a:rPr lang="en-US" b="1">
                <a:latin typeface="Calibri"/>
                <a:ea typeface="Calibri" panose="020F0502020204030204" pitchFamily="34" charset="0"/>
                <a:cs typeface="Calibri"/>
              </a:rPr>
              <a:t>PECL requests all tickets be submitted within 48 hours after work is performed in the field</a:t>
            </a:r>
            <a:endParaRPr lang="en-US" b="1" i="1">
              <a:latin typeface="Calibri"/>
              <a:ea typeface="Calibri" panose="020F0502020204030204" pitchFamily="34" charset="0"/>
              <a:cs typeface="Calibri"/>
            </a:endParaRPr>
          </a:p>
          <a:p>
            <a:pPr lvl="1" defTabSz="622300">
              <a:lnSpc>
                <a:spcPct val="90000"/>
              </a:lnSpc>
              <a:spcBef>
                <a:spcPct val="0"/>
              </a:spcBef>
            </a:pPr>
            <a:r>
              <a:rPr lang="en-US" i="1">
                <a:latin typeface="Calibri"/>
                <a:ea typeface="Calibri" panose="020F0502020204030204" pitchFamily="34" charset="0"/>
                <a:cs typeface="Calibri"/>
              </a:rPr>
              <a:t>Timely ticket submissions can be approved more quickly. Late ticket submissions may result in delays to the timeliness of your ability to invoice and get paid. </a:t>
            </a:r>
            <a:endParaRPr lang="en-US" i="1">
              <a:solidFill>
                <a:schemeClr val="tx1"/>
              </a:solidFill>
              <a:latin typeface="Calibri"/>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AFF0297-CD7F-0FE6-DFF0-854BBF0B340C}"/>
              </a:ext>
            </a:extLst>
          </p:cNvPr>
          <p:cNvSpPr txBox="1"/>
          <p:nvPr/>
        </p:nvSpPr>
        <p:spPr>
          <a:xfrm>
            <a:off x="1284286" y="4079004"/>
            <a:ext cx="9902846" cy="840230"/>
          </a:xfrm>
          <a:prstGeom prst="rect">
            <a:avLst/>
          </a:prstGeom>
          <a:noFill/>
        </p:spPr>
        <p:txBody>
          <a:bodyPr wrap="square" lIns="91440" tIns="45720" rIns="91440" bIns="45720" anchor="t">
            <a:spAutoFit/>
          </a:bodyPr>
          <a:lstStyle/>
          <a:p>
            <a:pPr defTabSz="622300">
              <a:lnSpc>
                <a:spcPct val="90000"/>
              </a:lnSpc>
              <a:spcBef>
                <a:spcPct val="0"/>
              </a:spcBef>
            </a:pPr>
            <a:r>
              <a:rPr lang="en-US" b="1">
                <a:latin typeface="Calibri"/>
                <a:ea typeface="Calibri" panose="020F0502020204030204" pitchFamily="34" charset="0"/>
                <a:cs typeface="Calibri"/>
              </a:rPr>
              <a:t>PECL uses standardized Units of Measure. These are in ALL CAPS and follow ISO standards</a:t>
            </a:r>
          </a:p>
          <a:p>
            <a:pPr lvl="1" defTabSz="622300">
              <a:lnSpc>
                <a:spcPct val="90000"/>
              </a:lnSpc>
              <a:spcBef>
                <a:spcPct val="0"/>
              </a:spcBef>
            </a:pPr>
            <a:r>
              <a:rPr lang="en-US" i="1">
                <a:latin typeface="Calibri"/>
                <a:ea typeface="Calibri" panose="020F0502020204030204" pitchFamily="34" charset="0"/>
                <a:cs typeface="Calibri"/>
              </a:rPr>
              <a:t>Examples:. HR, DAY, FT, EA </a:t>
            </a:r>
          </a:p>
          <a:p>
            <a:pPr lvl="1" defTabSz="622300">
              <a:lnSpc>
                <a:spcPct val="90000"/>
              </a:lnSpc>
              <a:spcBef>
                <a:spcPct val="0"/>
              </a:spcBef>
            </a:pPr>
            <a:r>
              <a:rPr lang="en-US" i="1">
                <a:latin typeface="Calibri"/>
                <a:ea typeface="Calibri" panose="020F0502020204030204" pitchFamily="34" charset="0"/>
                <a:cs typeface="Calibri"/>
              </a:rPr>
              <a:t>A full list is included in the appendix, and available on </a:t>
            </a:r>
            <a:r>
              <a:rPr lang="en-US" i="1" err="1">
                <a:latin typeface="Calibri"/>
                <a:ea typeface="Calibri" panose="020F0502020204030204" pitchFamily="34" charset="0"/>
                <a:cs typeface="Calibri"/>
              </a:rPr>
              <a:t>Enverus</a:t>
            </a:r>
            <a:r>
              <a:rPr lang="en-US" i="1">
                <a:latin typeface="Calibri"/>
                <a:ea typeface="Calibri" panose="020F0502020204030204" pitchFamily="34" charset="0"/>
                <a:cs typeface="Calibri"/>
              </a:rPr>
              <a:t> in the Support Center at any time</a:t>
            </a:r>
            <a:endParaRPr lang="en-US"/>
          </a:p>
        </p:txBody>
      </p:sp>
      <p:sp>
        <p:nvSpPr>
          <p:cNvPr id="17" name="TextBox 16">
            <a:extLst>
              <a:ext uri="{FF2B5EF4-FFF2-40B4-BE49-F238E27FC236}">
                <a16:creationId xmlns:a16="http://schemas.microsoft.com/office/drawing/2014/main" id="{F129A80C-6E5C-2C99-AE09-389AAE6ADBDB}"/>
              </a:ext>
            </a:extLst>
          </p:cNvPr>
          <p:cNvSpPr txBox="1"/>
          <p:nvPr/>
        </p:nvSpPr>
        <p:spPr>
          <a:xfrm>
            <a:off x="1265925" y="5537543"/>
            <a:ext cx="9522880" cy="590931"/>
          </a:xfrm>
          <a:prstGeom prst="rect">
            <a:avLst/>
          </a:prstGeom>
          <a:noFill/>
        </p:spPr>
        <p:txBody>
          <a:bodyPr wrap="square" lIns="91440" tIns="45720" rIns="91440" bIns="45720" anchor="t">
            <a:spAutoFit/>
          </a:bodyPr>
          <a:lstStyle/>
          <a:p>
            <a:pPr defTabSz="622300">
              <a:lnSpc>
                <a:spcPct val="90000"/>
              </a:lnSpc>
              <a:spcBef>
                <a:spcPct val="0"/>
              </a:spcBef>
            </a:pPr>
            <a:r>
              <a:rPr lang="en-US" b="1">
                <a:cs typeface="Calibri"/>
              </a:rPr>
              <a:t>PECL Coding is required at time of ticket submission</a:t>
            </a:r>
          </a:p>
          <a:p>
            <a:pPr lvl="1" defTabSz="622300">
              <a:lnSpc>
                <a:spcPct val="90000"/>
              </a:lnSpc>
              <a:spcBef>
                <a:spcPct val="0"/>
              </a:spcBef>
            </a:pPr>
            <a:r>
              <a:rPr lang="en-US" i="1">
                <a:cs typeface="Calibri"/>
              </a:rPr>
              <a:t>Tickets submitted via OpenTicket will require assignment of a Work Order, Cost Center or WBS</a:t>
            </a:r>
          </a:p>
        </p:txBody>
      </p:sp>
      <p:sp>
        <p:nvSpPr>
          <p:cNvPr id="2" name="Oval 1">
            <a:extLst>
              <a:ext uri="{FF2B5EF4-FFF2-40B4-BE49-F238E27FC236}">
                <a16:creationId xmlns:a16="http://schemas.microsoft.com/office/drawing/2014/main" id="{2CA8ED87-E807-2342-1890-64F4A315A487}"/>
              </a:ext>
            </a:extLst>
          </p:cNvPr>
          <p:cNvSpPr/>
          <p:nvPr/>
        </p:nvSpPr>
        <p:spPr>
          <a:xfrm>
            <a:off x="936338" y="6275518"/>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6</a:t>
            </a:r>
            <a:endParaRPr lang="en-US">
              <a:cs typeface="Calibri"/>
            </a:endParaRPr>
          </a:p>
        </p:txBody>
      </p:sp>
      <p:sp>
        <p:nvSpPr>
          <p:cNvPr id="15" name="TextBox 14">
            <a:extLst>
              <a:ext uri="{FF2B5EF4-FFF2-40B4-BE49-F238E27FC236}">
                <a16:creationId xmlns:a16="http://schemas.microsoft.com/office/drawing/2014/main" id="{2EB9645E-9847-7808-092B-DEF522BDFF63}"/>
              </a:ext>
            </a:extLst>
          </p:cNvPr>
          <p:cNvSpPr txBox="1"/>
          <p:nvPr/>
        </p:nvSpPr>
        <p:spPr>
          <a:xfrm>
            <a:off x="1292200" y="6267357"/>
            <a:ext cx="9522880" cy="590931"/>
          </a:xfrm>
          <a:prstGeom prst="rect">
            <a:avLst/>
          </a:prstGeom>
          <a:noFill/>
        </p:spPr>
        <p:txBody>
          <a:bodyPr wrap="square">
            <a:spAutoFit/>
          </a:bodyPr>
          <a:lstStyle/>
          <a:p>
            <a:pPr defTabSz="622300">
              <a:lnSpc>
                <a:spcPct val="90000"/>
              </a:lnSpc>
              <a:spcBef>
                <a:spcPct val="0"/>
              </a:spcBef>
            </a:pPr>
            <a:r>
              <a:rPr lang="en-US" b="1">
                <a:latin typeface="Calibri" panose="020F0502020204030204" pitchFamily="34" charset="0"/>
                <a:ea typeface="Calibri" panose="020F0502020204030204" pitchFamily="34" charset="0"/>
                <a:cs typeface="Calibri" panose="020F0502020204030204" pitchFamily="34" charset="0"/>
              </a:rPr>
              <a:t>Field Tickets cannot be invoiced more than once</a:t>
            </a:r>
          </a:p>
          <a:p>
            <a:pPr lvl="1" defTabSz="622300">
              <a:lnSpc>
                <a:spcPct val="90000"/>
              </a:lnSpc>
              <a:spcBef>
                <a:spcPct val="0"/>
              </a:spcBef>
            </a:pPr>
            <a:r>
              <a:rPr lang="en-US" i="1">
                <a:latin typeface="Calibri" panose="020F0502020204030204" pitchFamily="34" charset="0"/>
                <a:ea typeface="Calibri" panose="020F0502020204030204" pitchFamily="34" charset="0"/>
                <a:cs typeface="Calibri" panose="020F0502020204030204" pitchFamily="34" charset="0"/>
              </a:rPr>
              <a:t>A field ticket may be partially invoiced, in which case the balance may still be invoiced later</a:t>
            </a:r>
          </a:p>
        </p:txBody>
      </p:sp>
    </p:spTree>
    <p:extLst>
      <p:ext uri="{BB962C8B-B14F-4D97-AF65-F5344CB8AC3E}">
        <p14:creationId xmlns:p14="http://schemas.microsoft.com/office/powerpoint/2010/main" val="601850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
            <a:extLst>
              <a:ext uri="{FF2B5EF4-FFF2-40B4-BE49-F238E27FC236}">
                <a16:creationId xmlns:a16="http://schemas.microsoft.com/office/drawing/2014/main" id="{CFB86D09-AE6E-3F86-DEE0-7257CAC3032C}"/>
              </a:ext>
            </a:extLst>
          </p:cNvPr>
          <p:cNvSpPr txBox="1"/>
          <p:nvPr/>
        </p:nvSpPr>
        <p:spPr>
          <a:xfrm>
            <a:off x="7773665" y="2398800"/>
            <a:ext cx="3810362" cy="523220"/>
          </a:xfrm>
          <a:prstGeom prst="rect">
            <a:avLst/>
          </a:prstGeom>
          <a:solidFill>
            <a:schemeClr val="bg1"/>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000000"/>
                </a:solidFill>
                <a:latin typeface="Calibri"/>
                <a:ea typeface="Calibri" panose="020F0502020204030204" pitchFamily="34" charset="0"/>
                <a:cs typeface="Times New Roman"/>
              </a:rPr>
              <a:t>You can search for purchase orders ready to fulfill by clicking the </a:t>
            </a:r>
            <a:r>
              <a:rPr lang="en-US" sz="1400" b="1">
                <a:solidFill>
                  <a:srgbClr val="000000"/>
                </a:solidFill>
                <a:latin typeface="Calibri"/>
                <a:ea typeface="Calibri" panose="020F0502020204030204" pitchFamily="34" charset="0"/>
                <a:cs typeface="Times New Roman"/>
              </a:rPr>
              <a:t>Order             </a:t>
            </a:r>
            <a:r>
              <a:rPr lang="en-US" sz="1400">
                <a:solidFill>
                  <a:srgbClr val="000000"/>
                </a:solidFill>
                <a:latin typeface="Calibri"/>
                <a:ea typeface="Calibri" panose="020F0502020204030204" pitchFamily="34" charset="0"/>
                <a:cs typeface="Times New Roman"/>
              </a:rPr>
              <a:t>button. </a:t>
            </a:r>
            <a:endParaRPr lang="en-US"/>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Finding your PO on Enverus</a:t>
            </a:r>
          </a:p>
        </p:txBody>
      </p:sp>
      <p:pic>
        <p:nvPicPr>
          <p:cNvPr id="2" name="Picture 1">
            <a:extLst>
              <a:ext uri="{FF2B5EF4-FFF2-40B4-BE49-F238E27FC236}">
                <a16:creationId xmlns:a16="http://schemas.microsoft.com/office/drawing/2014/main" id="{71C0CDE9-197E-86E4-884C-FE95B1F9F98A}"/>
              </a:ext>
            </a:extLst>
          </p:cNvPr>
          <p:cNvPicPr>
            <a:picLocks noChangeAspect="1"/>
          </p:cNvPicPr>
          <p:nvPr/>
        </p:nvPicPr>
        <p:blipFill>
          <a:blip r:embed="rId2"/>
          <a:stretch>
            <a:fillRect/>
          </a:stretch>
        </p:blipFill>
        <p:spPr>
          <a:xfrm>
            <a:off x="808487" y="1285801"/>
            <a:ext cx="6206413" cy="4788190"/>
          </a:xfrm>
          <a:prstGeom prst="rect">
            <a:avLst/>
          </a:prstGeom>
          <a:ln>
            <a:solidFill>
              <a:schemeClr val="tx1"/>
            </a:solidFill>
          </a:ln>
        </p:spPr>
      </p:pic>
      <p:sp>
        <p:nvSpPr>
          <p:cNvPr id="15" name="TextBox 4">
            <a:extLst>
              <a:ext uri="{FF2B5EF4-FFF2-40B4-BE49-F238E27FC236}">
                <a16:creationId xmlns:a16="http://schemas.microsoft.com/office/drawing/2014/main" id="{E9E2E62C-D09A-E54A-A54A-DECD632F357D}"/>
              </a:ext>
            </a:extLst>
          </p:cNvPr>
          <p:cNvSpPr txBox="1"/>
          <p:nvPr/>
        </p:nvSpPr>
        <p:spPr>
          <a:xfrm>
            <a:off x="7773665" y="4882687"/>
            <a:ext cx="3810362" cy="738664"/>
          </a:xfrm>
          <a:prstGeom prst="rect">
            <a:avLst/>
          </a:prstGeom>
          <a:solidFill>
            <a:schemeClr val="bg1"/>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alibri"/>
                <a:ea typeface="+mn-lt"/>
                <a:cs typeface="Calibri"/>
              </a:rPr>
              <a:t>From the </a:t>
            </a:r>
            <a:r>
              <a:rPr lang="en-US" sz="1400" b="1">
                <a:latin typeface="Calibri"/>
                <a:ea typeface="+mn-lt"/>
                <a:cs typeface="Calibri"/>
              </a:rPr>
              <a:t>My Purchase Orders </a:t>
            </a:r>
            <a:r>
              <a:rPr lang="en-US" sz="1400">
                <a:latin typeface="Calibri"/>
                <a:ea typeface="+mn-lt"/>
                <a:cs typeface="Calibri"/>
              </a:rPr>
              <a:t>section on your homepage, </a:t>
            </a:r>
            <a:r>
              <a:rPr lang="en-US" sz="1400">
                <a:latin typeface="Calibri"/>
                <a:ea typeface="+mn-lt"/>
                <a:cs typeface="+mn-lt"/>
              </a:rPr>
              <a:t>c</a:t>
            </a:r>
            <a:r>
              <a:rPr lang="en-US" sz="1400">
                <a:solidFill>
                  <a:srgbClr val="000000"/>
                </a:solidFill>
                <a:latin typeface="Calibri"/>
                <a:ea typeface="+mn-lt"/>
                <a:cs typeface="Times New Roman"/>
              </a:rPr>
              <a:t>lick</a:t>
            </a:r>
            <a:r>
              <a:rPr lang="en-US" sz="1400">
                <a:solidFill>
                  <a:srgbClr val="000000"/>
                </a:solidFill>
                <a:latin typeface="Calibri"/>
                <a:ea typeface="Calibri" panose="020F0502020204030204" pitchFamily="34" charset="0"/>
                <a:cs typeface="Times New Roman"/>
              </a:rPr>
              <a:t> </a:t>
            </a:r>
            <a:r>
              <a:rPr lang="en-US" sz="1400">
                <a:solidFill>
                  <a:srgbClr val="000000"/>
                </a:solidFill>
                <a:effectLst/>
                <a:latin typeface="Calibri"/>
                <a:ea typeface="Calibri" panose="020F0502020204030204" pitchFamily="34" charset="0"/>
                <a:cs typeface="Times New Roman"/>
              </a:rPr>
              <a:t>the </a:t>
            </a:r>
            <a:r>
              <a:rPr lang="en-US" sz="1400" b="1">
                <a:solidFill>
                  <a:srgbClr val="000000"/>
                </a:solidFill>
                <a:effectLst/>
                <a:latin typeface="Calibri"/>
                <a:ea typeface="Calibri" panose="020F0502020204030204" pitchFamily="34" charset="0"/>
                <a:cs typeface="Times New Roman"/>
              </a:rPr>
              <a:t>Ready to Fulfill </a:t>
            </a:r>
            <a:r>
              <a:rPr lang="en-US" sz="1400">
                <a:solidFill>
                  <a:srgbClr val="000000"/>
                </a:solidFill>
                <a:effectLst/>
                <a:latin typeface="Calibri"/>
                <a:ea typeface="Calibri" panose="020F0502020204030204" pitchFamily="34" charset="0"/>
                <a:cs typeface="Times New Roman"/>
              </a:rPr>
              <a:t>tab</a:t>
            </a:r>
            <a:r>
              <a:rPr lang="en-US" sz="1400">
                <a:solidFill>
                  <a:srgbClr val="000000"/>
                </a:solidFill>
                <a:latin typeface="Calibri"/>
                <a:ea typeface="Calibri" panose="020F0502020204030204" pitchFamily="34" charset="0"/>
                <a:cs typeface="Times New Roman"/>
              </a:rPr>
              <a:t> to view </a:t>
            </a:r>
            <a:r>
              <a:rPr lang="en-US" sz="1400">
                <a:solidFill>
                  <a:srgbClr val="000000"/>
                </a:solidFill>
                <a:effectLst/>
                <a:latin typeface="Calibri"/>
                <a:ea typeface="Calibri" panose="020F0502020204030204" pitchFamily="34" charset="0"/>
                <a:cs typeface="Times New Roman"/>
              </a:rPr>
              <a:t>pu</a:t>
            </a:r>
            <a:r>
              <a:rPr lang="en-US" sz="1400">
                <a:effectLst/>
                <a:latin typeface="Calibri"/>
                <a:ea typeface="Calibri" panose="020F0502020204030204" pitchFamily="34" charset="0"/>
                <a:cs typeface="Times New Roman"/>
              </a:rPr>
              <a:t>rchase orders assigned to you.</a:t>
            </a:r>
            <a:r>
              <a:rPr lang="en-US" sz="1400">
                <a:solidFill>
                  <a:srgbClr val="000000"/>
                </a:solidFill>
                <a:latin typeface="Calibri"/>
                <a:ea typeface="Calibri" panose="020F0502020204030204" pitchFamily="34" charset="0"/>
                <a:cs typeface="Times New Roman"/>
              </a:rPr>
              <a:t> </a:t>
            </a:r>
            <a:endParaRPr lang="en-US"/>
          </a:p>
        </p:txBody>
      </p:sp>
      <p:pic>
        <p:nvPicPr>
          <p:cNvPr id="18" name="Picture 14">
            <a:extLst>
              <a:ext uri="{FF2B5EF4-FFF2-40B4-BE49-F238E27FC236}">
                <a16:creationId xmlns:a16="http://schemas.microsoft.com/office/drawing/2014/main" id="{8871D590-A73C-A5E5-5BF4-D6838E71CC90}"/>
              </a:ext>
            </a:extLst>
          </p:cNvPr>
          <p:cNvPicPr>
            <a:picLocks noChangeAspect="1"/>
          </p:cNvPicPr>
          <p:nvPr/>
        </p:nvPicPr>
        <p:blipFill>
          <a:blip r:embed="rId3"/>
          <a:stretch>
            <a:fillRect/>
          </a:stretch>
        </p:blipFill>
        <p:spPr>
          <a:xfrm>
            <a:off x="9377763" y="2619418"/>
            <a:ext cx="454025" cy="302602"/>
          </a:xfrm>
          <a:prstGeom prst="rect">
            <a:avLst/>
          </a:prstGeom>
        </p:spPr>
      </p:pic>
      <p:cxnSp>
        <p:nvCxnSpPr>
          <p:cNvPr id="19" name="Straight Arrow Connector 18">
            <a:extLst>
              <a:ext uri="{FF2B5EF4-FFF2-40B4-BE49-F238E27FC236}">
                <a16:creationId xmlns:a16="http://schemas.microsoft.com/office/drawing/2014/main" id="{25818B34-52F5-F555-46F8-0FF662B29DC1}"/>
              </a:ext>
            </a:extLst>
          </p:cNvPr>
          <p:cNvCxnSpPr>
            <a:cxnSpLocks/>
            <a:stCxn id="31" idx="1"/>
          </p:cNvCxnSpPr>
          <p:nvPr/>
        </p:nvCxnSpPr>
        <p:spPr>
          <a:xfrm flipH="1">
            <a:off x="5609934" y="5135640"/>
            <a:ext cx="1474165" cy="3342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descr="Badge 1 with solid fill">
            <a:extLst>
              <a:ext uri="{FF2B5EF4-FFF2-40B4-BE49-F238E27FC236}">
                <a16:creationId xmlns:a16="http://schemas.microsoft.com/office/drawing/2014/main" id="{E395B628-D500-82BF-F84F-37983965EADC}"/>
              </a:ext>
            </a:extLst>
          </p:cNvPr>
          <p:cNvSpPr/>
          <p:nvPr/>
        </p:nvSpPr>
        <p:spPr>
          <a:xfrm>
            <a:off x="7054031" y="2288503"/>
            <a:ext cx="659084" cy="66182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26" name="Straight Arrow Connector 25">
            <a:extLst>
              <a:ext uri="{FF2B5EF4-FFF2-40B4-BE49-F238E27FC236}">
                <a16:creationId xmlns:a16="http://schemas.microsoft.com/office/drawing/2014/main" id="{7EA41073-7DA7-FC0D-E2B8-7CE644A0C25D}"/>
              </a:ext>
            </a:extLst>
          </p:cNvPr>
          <p:cNvCxnSpPr>
            <a:cxnSpLocks/>
            <a:stCxn id="25" idx="1"/>
          </p:cNvCxnSpPr>
          <p:nvPr/>
        </p:nvCxnSpPr>
        <p:spPr>
          <a:xfrm flipH="1">
            <a:off x="1209907" y="2619418"/>
            <a:ext cx="5844124" cy="8475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descr="Badge with solid fill">
            <a:extLst>
              <a:ext uri="{FF2B5EF4-FFF2-40B4-BE49-F238E27FC236}">
                <a16:creationId xmlns:a16="http://schemas.microsoft.com/office/drawing/2014/main" id="{EE74FC94-EA4E-6C95-25A2-715E9D6395AB}"/>
              </a:ext>
            </a:extLst>
          </p:cNvPr>
          <p:cNvSpPr/>
          <p:nvPr/>
        </p:nvSpPr>
        <p:spPr>
          <a:xfrm>
            <a:off x="7084099" y="4801380"/>
            <a:ext cx="670206" cy="66852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877299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Creating a Ticket from the PO List</a:t>
            </a:r>
          </a:p>
        </p:txBody>
      </p:sp>
      <p:sp>
        <p:nvSpPr>
          <p:cNvPr id="7" name="Rectangle 6" descr="Postit Notes with solid fill">
            <a:extLst>
              <a:ext uri="{FF2B5EF4-FFF2-40B4-BE49-F238E27FC236}">
                <a16:creationId xmlns:a16="http://schemas.microsoft.com/office/drawing/2014/main" id="{6CA51F2C-6715-9E4E-BDBE-6FD68C5BA76A}"/>
              </a:ext>
            </a:extLst>
          </p:cNvPr>
          <p:cNvSpPr/>
          <p:nvPr/>
        </p:nvSpPr>
        <p:spPr>
          <a:xfrm>
            <a:off x="363187" y="1148513"/>
            <a:ext cx="893681" cy="81984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00235D1D-242B-C4C9-0795-A3AEE23FDAF0}"/>
              </a:ext>
            </a:extLst>
          </p:cNvPr>
          <p:cNvSpPr/>
          <p:nvPr/>
        </p:nvSpPr>
        <p:spPr>
          <a:xfrm>
            <a:off x="1326895" y="1148514"/>
            <a:ext cx="3767752" cy="997468"/>
          </a:xfrm>
          <a:prstGeom prst="rect">
            <a:avLst/>
          </a:prstGeom>
          <a:solidFill>
            <a:schemeClr val="bg1"/>
          </a:solidFill>
          <a:ln>
            <a:solidFill>
              <a:srgbClr val="00A99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US" sz="1400" b="1">
                <a:solidFill>
                  <a:schemeClr val="tx1"/>
                </a:solidFill>
                <a:latin typeface="Calibri"/>
                <a:ea typeface="Calibri" panose="020F0502020204030204" pitchFamily="34" charset="0"/>
                <a:cs typeface="Times New Roman"/>
              </a:rPr>
              <a:t>Tips</a:t>
            </a:r>
            <a:r>
              <a:rPr lang="en-US" sz="1400">
                <a:solidFill>
                  <a:schemeClr val="tx1"/>
                </a:solidFill>
                <a:effectLst/>
                <a:latin typeface="Calibri"/>
                <a:ea typeface="Calibri" panose="020F0502020204030204" pitchFamily="34" charset="0"/>
                <a:cs typeface="Times New Roman"/>
              </a:rPr>
              <a:t>: </a:t>
            </a:r>
            <a:endParaRPr lang="en-US" sz="1400" b="1">
              <a:solidFill>
                <a:schemeClr val="tx1"/>
              </a:solidFill>
              <a:latin typeface="Calibri"/>
              <a:ea typeface="Calibri" panose="020F0502020204030204" pitchFamily="34" charset="0"/>
              <a:cs typeface="Times New Roman"/>
            </a:endParaRPr>
          </a:p>
          <a:p>
            <a:r>
              <a:rPr lang="en-US" sz="1400">
                <a:solidFill>
                  <a:schemeClr val="tx1"/>
                </a:solidFill>
                <a:effectLst/>
                <a:latin typeface="Calibri"/>
                <a:ea typeface="Calibri" panose="020F0502020204030204" pitchFamily="34" charset="0"/>
                <a:cs typeface="Times New Roman"/>
              </a:rPr>
              <a:t>Apply a filter to the list to narrow results.</a:t>
            </a:r>
            <a:r>
              <a:rPr lang="en-US" sz="1400">
                <a:solidFill>
                  <a:schemeClr val="tx1"/>
                </a:solidFill>
                <a:latin typeface="Calibri"/>
                <a:ea typeface="Calibri" panose="020F0502020204030204" pitchFamily="34" charset="0"/>
                <a:cs typeface="Times New Roman"/>
              </a:rPr>
              <a:t> </a:t>
            </a:r>
            <a:r>
              <a:rPr lang="en-US" sz="1400">
                <a:solidFill>
                  <a:schemeClr val="tx1"/>
                </a:solidFill>
                <a:effectLst/>
                <a:latin typeface="Calibri"/>
                <a:ea typeface="Calibri" panose="020F0502020204030204" pitchFamily="34" charset="0"/>
                <a:cs typeface="Times New Roman"/>
              </a:rPr>
              <a:t> Your PETRONAS Purchase Orders in OpenInvoice will have an Order Status of </a:t>
            </a:r>
            <a:r>
              <a:rPr lang="en-US" sz="1400" b="1">
                <a:solidFill>
                  <a:schemeClr val="tx1"/>
                </a:solidFill>
                <a:effectLst/>
                <a:latin typeface="Calibri"/>
                <a:ea typeface="Calibri" panose="020F0502020204030204" pitchFamily="34" charset="0"/>
                <a:cs typeface="Times New Roman"/>
              </a:rPr>
              <a:t>Accepted.</a:t>
            </a:r>
            <a:endParaRPr lang="en-US" sz="1400">
              <a:solidFill>
                <a:schemeClr val="tx1"/>
              </a:solidFill>
              <a:latin typeface="Century Gothic"/>
              <a:cs typeface="Calibri"/>
            </a:endParaRPr>
          </a:p>
        </p:txBody>
      </p:sp>
      <p:pic>
        <p:nvPicPr>
          <p:cNvPr id="23" name="Picture 22">
            <a:extLst>
              <a:ext uri="{FF2B5EF4-FFF2-40B4-BE49-F238E27FC236}">
                <a16:creationId xmlns:a16="http://schemas.microsoft.com/office/drawing/2014/main" id="{A5C0BA99-E436-240E-F60A-3DDDB10ECE83}"/>
              </a:ext>
            </a:extLst>
          </p:cNvPr>
          <p:cNvPicPr>
            <a:picLocks noChangeAspect="1"/>
          </p:cNvPicPr>
          <p:nvPr/>
        </p:nvPicPr>
        <p:blipFill>
          <a:blip r:embed="rId4"/>
          <a:stretch>
            <a:fillRect/>
          </a:stretch>
        </p:blipFill>
        <p:spPr>
          <a:xfrm>
            <a:off x="5437962" y="2255324"/>
            <a:ext cx="5462929" cy="4368489"/>
          </a:xfrm>
          <a:prstGeom prst="rect">
            <a:avLst/>
          </a:prstGeom>
          <a:ln>
            <a:solidFill>
              <a:schemeClr val="tx1"/>
            </a:solidFill>
          </a:ln>
        </p:spPr>
      </p:pic>
      <p:sp>
        <p:nvSpPr>
          <p:cNvPr id="27" name="Rectangle 26">
            <a:extLst>
              <a:ext uri="{FF2B5EF4-FFF2-40B4-BE49-F238E27FC236}">
                <a16:creationId xmlns:a16="http://schemas.microsoft.com/office/drawing/2014/main" id="{7784C767-2B88-12EC-1D65-541AE685520F}"/>
              </a:ext>
            </a:extLst>
          </p:cNvPr>
          <p:cNvSpPr/>
          <p:nvPr/>
        </p:nvSpPr>
        <p:spPr>
          <a:xfrm>
            <a:off x="5760719" y="3429000"/>
            <a:ext cx="1554743" cy="4555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D4C87E13-05B9-57F6-92E9-CF3645A6C951}"/>
              </a:ext>
            </a:extLst>
          </p:cNvPr>
          <p:cNvSpPr/>
          <p:nvPr/>
        </p:nvSpPr>
        <p:spPr>
          <a:xfrm rot="6356737" flipH="1">
            <a:off x="5010044" y="2681043"/>
            <a:ext cx="542889" cy="1114125"/>
          </a:xfrm>
          <a:prstGeom prst="triangle">
            <a:avLst>
              <a:gd name="adj" fmla="val 12836"/>
            </a:avLst>
          </a:prstGeom>
          <a:solidFill>
            <a:srgbClr val="4F81BD">
              <a:alpha val="40000"/>
            </a:srgbClr>
          </a:solidFill>
          <a:ln w="9525"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9B09735C-BC3A-6480-F77F-77C03524EEAD}"/>
              </a:ext>
            </a:extLst>
          </p:cNvPr>
          <p:cNvPicPr>
            <a:picLocks noChangeAspect="1"/>
          </p:cNvPicPr>
          <p:nvPr/>
        </p:nvPicPr>
        <p:blipFill>
          <a:blip r:embed="rId5"/>
          <a:stretch>
            <a:fillRect/>
          </a:stretch>
        </p:blipFill>
        <p:spPr>
          <a:xfrm>
            <a:off x="3297577" y="2372160"/>
            <a:ext cx="1797070" cy="1057100"/>
          </a:xfrm>
          <a:prstGeom prst="rect">
            <a:avLst/>
          </a:prstGeom>
          <a:ln>
            <a:solidFill>
              <a:schemeClr val="tx1"/>
            </a:solidFill>
          </a:ln>
        </p:spPr>
      </p:pic>
      <p:sp>
        <p:nvSpPr>
          <p:cNvPr id="30" name="Rectangle 29">
            <a:extLst>
              <a:ext uri="{FF2B5EF4-FFF2-40B4-BE49-F238E27FC236}">
                <a16:creationId xmlns:a16="http://schemas.microsoft.com/office/drawing/2014/main" id="{BFD0C63C-00A0-B480-5EBD-4B2C6F41156E}"/>
              </a:ext>
            </a:extLst>
          </p:cNvPr>
          <p:cNvSpPr/>
          <p:nvPr/>
        </p:nvSpPr>
        <p:spPr>
          <a:xfrm>
            <a:off x="3827784" y="3055583"/>
            <a:ext cx="1079971" cy="2916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quot;Not Allowed&quot; Symbol 32">
            <a:extLst>
              <a:ext uri="{FF2B5EF4-FFF2-40B4-BE49-F238E27FC236}">
                <a16:creationId xmlns:a16="http://schemas.microsoft.com/office/drawing/2014/main" id="{E982A83C-7B0C-8D59-9EA5-7964D03FC999}"/>
              </a:ext>
            </a:extLst>
          </p:cNvPr>
          <p:cNvSpPr/>
          <p:nvPr/>
        </p:nvSpPr>
        <p:spPr>
          <a:xfrm>
            <a:off x="8432409" y="2316843"/>
            <a:ext cx="322385" cy="31261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38B9DEF3-4EC9-42BD-E8B4-C0348CD27208}"/>
              </a:ext>
            </a:extLst>
          </p:cNvPr>
          <p:cNvSpPr txBox="1"/>
          <p:nvPr/>
        </p:nvSpPr>
        <p:spPr>
          <a:xfrm>
            <a:off x="1255606" y="3583664"/>
            <a:ext cx="3839041" cy="773673"/>
          </a:xfrm>
          <a:prstGeom prst="rect">
            <a:avLst/>
          </a:prstGeom>
          <a:solidFill>
            <a:schemeClr val="bg1"/>
          </a:solidFill>
          <a:ln>
            <a:solidFill>
              <a:schemeClr val="tx1"/>
            </a:solidFill>
          </a:ln>
        </p:spPr>
        <p:txBody>
          <a:bodyPr wrap="square" lIns="91440" tIns="45720" rIns="91440" bIns="45720" anchor="t">
            <a:spAutoFit/>
          </a:bodyPr>
          <a:lstStyle/>
          <a:p>
            <a:pPr>
              <a:lnSpc>
                <a:spcPct val="107000"/>
              </a:lnSpc>
              <a:spcAft>
                <a:spcPts val="800"/>
              </a:spcAft>
            </a:pPr>
            <a:r>
              <a:rPr lang="en-US" sz="1400">
                <a:solidFill>
                  <a:srgbClr val="000000"/>
                </a:solidFill>
                <a:latin typeface="Calibri"/>
                <a:ea typeface="Calibri" panose="020F0502020204030204" pitchFamily="34" charset="0"/>
                <a:cs typeface="Times New Roman"/>
              </a:rPr>
              <a:t>You can create a ticket directly from the PO list page. </a:t>
            </a:r>
            <a:r>
              <a:rPr lang="en-US" sz="1400">
                <a:latin typeface="Calibri"/>
                <a:ea typeface="+mn-lt"/>
                <a:cs typeface="Calibri"/>
              </a:rPr>
              <a:t>Click the </a:t>
            </a:r>
            <a:r>
              <a:rPr lang="en-US" sz="1400" b="1">
                <a:latin typeface="Calibri"/>
                <a:ea typeface="+mn-lt"/>
                <a:cs typeface="Calibri"/>
              </a:rPr>
              <a:t>Action</a:t>
            </a:r>
            <a:r>
              <a:rPr lang="en-US" sz="1400">
                <a:latin typeface="Calibri"/>
                <a:ea typeface="+mn-lt"/>
                <a:cs typeface="Calibri"/>
              </a:rPr>
              <a:t> button, then select the </a:t>
            </a:r>
            <a:r>
              <a:rPr lang="en-US" sz="1400" b="1">
                <a:latin typeface="Calibri"/>
                <a:ea typeface="+mn-lt"/>
                <a:cs typeface="Calibri"/>
              </a:rPr>
              <a:t>Create Ticket </a:t>
            </a:r>
            <a:r>
              <a:rPr lang="en-US" sz="1400">
                <a:latin typeface="Calibri"/>
                <a:ea typeface="+mn-lt"/>
                <a:cs typeface="Calibri"/>
              </a:rPr>
              <a:t>dropdown option</a:t>
            </a:r>
            <a:r>
              <a:rPr lang="en-US" sz="1400" b="1">
                <a:latin typeface="Calibri"/>
                <a:ea typeface="+mn-lt"/>
                <a:cs typeface="Calibri"/>
              </a:rPr>
              <a:t>.</a:t>
            </a:r>
            <a:r>
              <a:rPr lang="en-US" sz="1400">
                <a:latin typeface="Calibri"/>
                <a:ea typeface="+mn-lt"/>
                <a:cs typeface="Calibri"/>
              </a:rPr>
              <a:t> </a:t>
            </a:r>
            <a:endParaRPr lang="en-US" sz="1400">
              <a:latin typeface="Calibri"/>
              <a:ea typeface="+mn-lt"/>
              <a:cs typeface="+mn-lt"/>
            </a:endParaRPr>
          </a:p>
        </p:txBody>
      </p:sp>
      <p:sp>
        <p:nvSpPr>
          <p:cNvPr id="35" name="Rectangle 34" descr="Badge 1 with solid fill">
            <a:extLst>
              <a:ext uri="{FF2B5EF4-FFF2-40B4-BE49-F238E27FC236}">
                <a16:creationId xmlns:a16="http://schemas.microsoft.com/office/drawing/2014/main" id="{5953E4E9-3479-8373-1968-856C010851EA}"/>
              </a:ext>
            </a:extLst>
          </p:cNvPr>
          <p:cNvSpPr/>
          <p:nvPr/>
        </p:nvSpPr>
        <p:spPr>
          <a:xfrm>
            <a:off x="534042" y="3558032"/>
            <a:ext cx="659084" cy="66182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a:extLst>
              <a:ext uri="{FF2B5EF4-FFF2-40B4-BE49-F238E27FC236}">
                <a16:creationId xmlns:a16="http://schemas.microsoft.com/office/drawing/2014/main" id="{B6C2E197-09AF-BA50-A771-E11984515CDA}"/>
              </a:ext>
            </a:extLst>
          </p:cNvPr>
          <p:cNvSpPr/>
          <p:nvPr/>
        </p:nvSpPr>
        <p:spPr>
          <a:xfrm>
            <a:off x="6949272" y="1148514"/>
            <a:ext cx="3919819" cy="997469"/>
          </a:xfrm>
          <a:prstGeom prst="rect">
            <a:avLst/>
          </a:prstGeom>
          <a:solidFill>
            <a:schemeClr val="bg1"/>
          </a:solidFill>
          <a:ln>
            <a:solidFill>
              <a:srgbClr val="00A99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US" sz="1400" b="1">
                <a:solidFill>
                  <a:schemeClr val="tx1"/>
                </a:solidFill>
                <a:latin typeface="Calibri"/>
                <a:ea typeface="Calibri" panose="020F0502020204030204" pitchFamily="34" charset="0"/>
                <a:cs typeface="Times New Roman"/>
              </a:rPr>
              <a:t>Tips</a:t>
            </a:r>
            <a:r>
              <a:rPr lang="en-US" sz="1400">
                <a:solidFill>
                  <a:schemeClr val="tx1"/>
                </a:solidFill>
                <a:effectLst/>
                <a:latin typeface="Calibri"/>
                <a:ea typeface="Calibri" panose="020F0502020204030204" pitchFamily="34" charset="0"/>
                <a:cs typeface="Times New Roman"/>
              </a:rPr>
              <a:t>: </a:t>
            </a:r>
            <a:endParaRPr lang="en-US" sz="1400" b="1">
              <a:solidFill>
                <a:schemeClr val="tx1"/>
              </a:solidFill>
              <a:latin typeface="Calibri"/>
              <a:ea typeface="Calibri" panose="020F0502020204030204" pitchFamily="34" charset="0"/>
              <a:cs typeface="Times New Roman"/>
            </a:endParaRPr>
          </a:p>
          <a:p>
            <a:r>
              <a:rPr lang="en-US" sz="1400">
                <a:solidFill>
                  <a:schemeClr val="tx1"/>
                </a:solidFill>
                <a:latin typeface="Calibri"/>
                <a:cs typeface="Calibri"/>
              </a:rPr>
              <a:t>Avoid using the top ribbon for creating a field ticket directly (without flipping from PO), as not all PO fields transfer, increasing  the chance for error</a:t>
            </a:r>
            <a:endParaRPr lang="en-US" sz="1400">
              <a:solidFill>
                <a:schemeClr val="tx1"/>
              </a:solidFill>
              <a:latin typeface="Century Gothic"/>
              <a:cs typeface="Calibri"/>
            </a:endParaRPr>
          </a:p>
        </p:txBody>
      </p:sp>
      <p:sp>
        <p:nvSpPr>
          <p:cNvPr id="39" name="Rectangle 38" descr="Postit Notes with solid fill">
            <a:extLst>
              <a:ext uri="{FF2B5EF4-FFF2-40B4-BE49-F238E27FC236}">
                <a16:creationId xmlns:a16="http://schemas.microsoft.com/office/drawing/2014/main" id="{6D11B805-5E68-18CC-7D31-280CC127EED8}"/>
              </a:ext>
            </a:extLst>
          </p:cNvPr>
          <p:cNvSpPr/>
          <p:nvPr/>
        </p:nvSpPr>
        <p:spPr>
          <a:xfrm>
            <a:off x="5985564" y="1148514"/>
            <a:ext cx="893681" cy="81984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748369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434072"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Creating a Ticket from the PO Details</a:t>
            </a:r>
          </a:p>
        </p:txBody>
      </p:sp>
      <p:pic>
        <p:nvPicPr>
          <p:cNvPr id="2" name="Picture 4">
            <a:extLst>
              <a:ext uri="{FF2B5EF4-FFF2-40B4-BE49-F238E27FC236}">
                <a16:creationId xmlns:a16="http://schemas.microsoft.com/office/drawing/2014/main" id="{B3E136FB-0784-FF0D-6662-4053DFB30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76" y="1177785"/>
            <a:ext cx="7199680" cy="54422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81B1368-6F84-5065-DEC8-53C259C8B625}"/>
              </a:ext>
            </a:extLst>
          </p:cNvPr>
          <p:cNvSpPr/>
          <p:nvPr/>
        </p:nvSpPr>
        <p:spPr>
          <a:xfrm>
            <a:off x="9347077" y="2444316"/>
            <a:ext cx="2232579" cy="105969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540D70-C048-2D47-339A-3835EBE139A8}"/>
              </a:ext>
            </a:extLst>
          </p:cNvPr>
          <p:cNvSpPr/>
          <p:nvPr/>
        </p:nvSpPr>
        <p:spPr>
          <a:xfrm>
            <a:off x="6571488" y="6312484"/>
            <a:ext cx="648853" cy="33099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7CBF8C7-CA88-4CBD-37E2-D2FB232E90CD}"/>
              </a:ext>
            </a:extLst>
          </p:cNvPr>
          <p:cNvSpPr txBox="1"/>
          <p:nvPr/>
        </p:nvSpPr>
        <p:spPr>
          <a:xfrm>
            <a:off x="591905" y="1195499"/>
            <a:ext cx="3363421" cy="1004186"/>
          </a:xfrm>
          <a:prstGeom prst="rect">
            <a:avLst/>
          </a:prstGeom>
          <a:noFill/>
          <a:ln>
            <a:solidFill>
              <a:schemeClr val="tx1"/>
            </a:solidFill>
          </a:ln>
        </p:spPr>
        <p:txBody>
          <a:bodyPr wrap="square">
            <a:spAutoFit/>
          </a:bodyPr>
          <a:lstStyle/>
          <a:p>
            <a:pPr marL="0" marR="0">
              <a:lnSpc>
                <a:spcPct val="107000"/>
              </a:lnSpc>
              <a:spcBef>
                <a:spcPts val="0"/>
              </a:spcBef>
              <a:spcAft>
                <a:spcPts val="800"/>
              </a:spcAft>
            </a:pPr>
            <a:r>
              <a:rPr lang="en-US" sz="1400">
                <a:solidFill>
                  <a:srgbClr val="000000"/>
                </a:solidFill>
                <a:latin typeface="Calibri" panose="020F0502020204030204" pitchFamily="34" charset="0"/>
                <a:ea typeface="Calibri" panose="020F0502020204030204" pitchFamily="34" charset="0"/>
                <a:cs typeface="Calibri" panose="020F0502020204030204" pitchFamily="34" charset="0"/>
              </a:rPr>
              <a:t>If you would like to review the details of the PO before flipping to a ticket (particularly useful for </a:t>
            </a:r>
            <a:r>
              <a:rPr lang="en-US" sz="1400" i="1">
                <a:solidFill>
                  <a:srgbClr val="000000"/>
                </a:solidFill>
                <a:latin typeface="Calibri" panose="020F0502020204030204" pitchFamily="34" charset="0"/>
                <a:ea typeface="Calibri" panose="020F0502020204030204" pitchFamily="34" charset="0"/>
                <a:cs typeface="Calibri" panose="020F0502020204030204" pitchFamily="34" charset="0"/>
              </a:rPr>
              <a:t>detailed orders</a:t>
            </a:r>
            <a:r>
              <a:rPr lang="en-US" sz="1400">
                <a:solidFill>
                  <a:srgbClr val="000000"/>
                </a:solidFill>
                <a:latin typeface="Calibri" panose="020F0502020204030204" pitchFamily="34" charset="0"/>
                <a:ea typeface="Calibri" panose="020F0502020204030204" pitchFamily="34" charset="0"/>
                <a:cs typeface="Calibri" panose="020F0502020204030204" pitchFamily="34" charset="0"/>
              </a:rPr>
              <a:t>), open the PO from the list page.</a:t>
            </a:r>
            <a:endParaRPr lang="en-US" sz="1400" b="1">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F719604-E163-3814-98E4-E55E8C0442C3}"/>
              </a:ext>
            </a:extLst>
          </p:cNvPr>
          <p:cNvSpPr txBox="1"/>
          <p:nvPr/>
        </p:nvSpPr>
        <p:spPr>
          <a:xfrm>
            <a:off x="8407273" y="423823"/>
            <a:ext cx="3172383" cy="543162"/>
          </a:xfrm>
          <a:prstGeom prst="rect">
            <a:avLst/>
          </a:prstGeom>
          <a:solidFill>
            <a:schemeClr val="bg1"/>
          </a:solidFill>
          <a:ln>
            <a:solidFill>
              <a:schemeClr val="tx1"/>
            </a:solidFill>
          </a:ln>
        </p:spPr>
        <p:txBody>
          <a:bodyPr wrap="square">
            <a:spAutoFit/>
          </a:bodyPr>
          <a:lstStyle/>
          <a:p>
            <a:pPr>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The attachment is the same as the one in the  acknowledgement email.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descr="Postit Notes with solid fill">
            <a:extLst>
              <a:ext uri="{FF2B5EF4-FFF2-40B4-BE49-F238E27FC236}">
                <a16:creationId xmlns:a16="http://schemas.microsoft.com/office/drawing/2014/main" id="{11AF47D8-B30C-E42A-9FD8-FD231F869976}"/>
              </a:ext>
            </a:extLst>
          </p:cNvPr>
          <p:cNvSpPr/>
          <p:nvPr/>
        </p:nvSpPr>
        <p:spPr>
          <a:xfrm>
            <a:off x="7602019" y="239582"/>
            <a:ext cx="893681" cy="81984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22" name="Straight Arrow Connector 21">
            <a:extLst>
              <a:ext uri="{FF2B5EF4-FFF2-40B4-BE49-F238E27FC236}">
                <a16:creationId xmlns:a16="http://schemas.microsoft.com/office/drawing/2014/main" id="{AE96EF87-3117-3D49-9CB4-EED50CFFFFA4}"/>
              </a:ext>
            </a:extLst>
          </p:cNvPr>
          <p:cNvCxnSpPr>
            <a:cxnSpLocks/>
            <a:stCxn id="18" idx="2"/>
            <a:endCxn id="4" idx="0"/>
          </p:cNvCxnSpPr>
          <p:nvPr/>
        </p:nvCxnSpPr>
        <p:spPr>
          <a:xfrm>
            <a:off x="9993465" y="966985"/>
            <a:ext cx="469902" cy="14773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652D49-DB4B-CB2D-AC57-2E2D2A04FC03}"/>
              </a:ext>
            </a:extLst>
          </p:cNvPr>
          <p:cNvSpPr txBox="1"/>
          <p:nvPr/>
        </p:nvSpPr>
        <p:spPr>
          <a:xfrm>
            <a:off x="1120764" y="3337749"/>
            <a:ext cx="1828341" cy="543162"/>
          </a:xfrm>
          <a:prstGeom prst="rect">
            <a:avLst/>
          </a:prstGeom>
          <a:noFill/>
          <a:ln>
            <a:solidFill>
              <a:schemeClr val="tx1"/>
            </a:solidFill>
          </a:ln>
        </p:spPr>
        <p:txBody>
          <a:bodyPr wrap="square">
            <a:spAutoFit/>
          </a:bodyPr>
          <a:lstStyle/>
          <a:p>
            <a:pPr marL="0" marR="0">
              <a:lnSpc>
                <a:spcPct val="107000"/>
              </a:lnSpc>
              <a:spcBef>
                <a:spcPts val="1200"/>
              </a:spcBef>
              <a:spcAft>
                <a:spcPts val="1200"/>
              </a:spcAft>
            </a:pPr>
            <a:r>
              <a:rPr lang="en-US" sz="1400">
                <a:solidFill>
                  <a:srgbClr val="000000"/>
                </a:solidFill>
                <a:latin typeface="Calibri" panose="020F0502020204030204" pitchFamily="34" charset="0"/>
                <a:ea typeface="Calibri" panose="020F0502020204030204" pitchFamily="34" charset="0"/>
                <a:cs typeface="Times New Roman" panose="02020603050405020304" pitchFamily="18" charset="0"/>
              </a:rPr>
              <a:t>Scroll down to the </a:t>
            </a:r>
            <a:r>
              <a:rPr lang="en-US" sz="1400" b="1">
                <a:solidFill>
                  <a:srgbClr val="000000"/>
                </a:solidFill>
                <a:latin typeface="Calibri" panose="020F0502020204030204" pitchFamily="34" charset="0"/>
                <a:ea typeface="Calibri" panose="020F0502020204030204" pitchFamily="34" charset="0"/>
                <a:cs typeface="Times New Roman" panose="02020603050405020304" pitchFamily="18" charset="0"/>
              </a:rPr>
              <a:t>Line Items </a:t>
            </a:r>
            <a:r>
              <a:rPr lang="en-US" sz="1400">
                <a:solidFill>
                  <a:srgbClr val="000000"/>
                </a:solidFill>
                <a:latin typeface="Calibri" panose="020F0502020204030204" pitchFamily="34" charset="0"/>
                <a:ea typeface="Calibri" panose="020F0502020204030204" pitchFamily="34" charset="0"/>
                <a:cs typeface="Times New Roman" panose="02020603050405020304" pitchFamily="18" charset="0"/>
              </a:rPr>
              <a:t>section </a:t>
            </a:r>
          </a:p>
        </p:txBody>
      </p:sp>
      <p:sp>
        <p:nvSpPr>
          <p:cNvPr id="24" name="TextBox 23">
            <a:extLst>
              <a:ext uri="{FF2B5EF4-FFF2-40B4-BE49-F238E27FC236}">
                <a16:creationId xmlns:a16="http://schemas.microsoft.com/office/drawing/2014/main" id="{441EA1C1-403B-9D29-5AEB-0698B83F249F}"/>
              </a:ext>
            </a:extLst>
          </p:cNvPr>
          <p:cNvSpPr txBox="1"/>
          <p:nvPr/>
        </p:nvSpPr>
        <p:spPr>
          <a:xfrm>
            <a:off x="1120764" y="4543945"/>
            <a:ext cx="1763491" cy="773673"/>
          </a:xfrm>
          <a:prstGeom prst="rect">
            <a:avLst/>
          </a:prstGeom>
          <a:noFill/>
          <a:ln>
            <a:solidFill>
              <a:schemeClr val="tx1"/>
            </a:solidFill>
          </a:ln>
        </p:spPr>
        <p:txBody>
          <a:bodyPr wrap="square">
            <a:spAutoFit/>
          </a:bodyPr>
          <a:lstStyle/>
          <a:p>
            <a:pPr marL="0" marR="0">
              <a:lnSpc>
                <a:spcPct val="107000"/>
              </a:lnSpc>
              <a:spcBef>
                <a:spcPts val="0"/>
              </a:spcBef>
              <a:spcAft>
                <a:spcPts val="800"/>
              </a:spcAft>
            </a:pPr>
            <a:r>
              <a:rPr lang="en-US" sz="1400">
                <a:solidFill>
                  <a:srgbClr val="000000"/>
                </a:solidFill>
                <a:latin typeface="Calibri" panose="020F0502020204030204" pitchFamily="34" charset="0"/>
                <a:ea typeface="Calibri" panose="020F0502020204030204" pitchFamily="34" charset="0"/>
                <a:cs typeface="Times New Roman" panose="02020603050405020304" pitchFamily="18" charset="0"/>
              </a:rPr>
              <a:t>Select the lines that will be flipped to a purchase order</a:t>
            </a:r>
          </a:p>
        </p:txBody>
      </p:sp>
      <p:sp>
        <p:nvSpPr>
          <p:cNvPr id="25" name="TextBox 24">
            <a:extLst>
              <a:ext uri="{FF2B5EF4-FFF2-40B4-BE49-F238E27FC236}">
                <a16:creationId xmlns:a16="http://schemas.microsoft.com/office/drawing/2014/main" id="{3424B72D-1142-CB36-D8FA-F5A67BCC3E23}"/>
              </a:ext>
            </a:extLst>
          </p:cNvPr>
          <p:cNvSpPr txBox="1"/>
          <p:nvPr/>
        </p:nvSpPr>
        <p:spPr>
          <a:xfrm>
            <a:off x="1157726" y="5824327"/>
            <a:ext cx="1726529" cy="312650"/>
          </a:xfrm>
          <a:prstGeom prst="rect">
            <a:avLst/>
          </a:prstGeom>
          <a:noFill/>
          <a:ln>
            <a:solidFill>
              <a:schemeClr val="tx1"/>
            </a:solidFill>
          </a:ln>
        </p:spPr>
        <p:txBody>
          <a:bodyPr wrap="square">
            <a:spAutoFit/>
          </a:bodyPr>
          <a:lstStyle/>
          <a:p>
            <a:pPr marL="0" marR="0">
              <a:lnSpc>
                <a:spcPct val="107000"/>
              </a:lnSpc>
              <a:spcBef>
                <a:spcPts val="0"/>
              </a:spcBef>
              <a:spcAft>
                <a:spcPts val="800"/>
              </a:spcAft>
            </a:pPr>
            <a:r>
              <a:rPr lang="en-US" sz="1400">
                <a:solidFill>
                  <a:srgbClr val="000000"/>
                </a:solidFill>
                <a:latin typeface="Calibri" panose="020F0502020204030204" pitchFamily="34" charset="0"/>
                <a:ea typeface="Calibri" panose="020F0502020204030204" pitchFamily="34" charset="0"/>
                <a:cs typeface="Times New Roman" panose="02020603050405020304" pitchFamily="18" charset="0"/>
              </a:rPr>
              <a:t>Click </a:t>
            </a:r>
            <a:r>
              <a:rPr lang="en-US" sz="1400" b="1">
                <a:solidFill>
                  <a:srgbClr val="000000"/>
                </a:solidFill>
                <a:latin typeface="Calibri" panose="020F0502020204030204" pitchFamily="34" charset="0"/>
                <a:ea typeface="Calibri" panose="020F0502020204030204" pitchFamily="34" charset="0"/>
                <a:cs typeface="Times New Roman" panose="02020603050405020304" pitchFamily="18" charset="0"/>
              </a:rPr>
              <a:t>Create Ticket</a:t>
            </a:r>
            <a:endParaRPr lang="en-US" sz="800" b="1">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descr="Badge 1 with solid fill">
            <a:extLst>
              <a:ext uri="{FF2B5EF4-FFF2-40B4-BE49-F238E27FC236}">
                <a16:creationId xmlns:a16="http://schemas.microsoft.com/office/drawing/2014/main" id="{7EE12CE3-7056-496E-45C9-D294132A96B7}"/>
              </a:ext>
            </a:extLst>
          </p:cNvPr>
          <p:cNvSpPr/>
          <p:nvPr/>
        </p:nvSpPr>
        <p:spPr>
          <a:xfrm>
            <a:off x="396830" y="3254269"/>
            <a:ext cx="659084" cy="66182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ectangle 26">
            <a:extLst>
              <a:ext uri="{FF2B5EF4-FFF2-40B4-BE49-F238E27FC236}">
                <a16:creationId xmlns:a16="http://schemas.microsoft.com/office/drawing/2014/main" id="{637A1132-808D-178E-C993-0C18CE4E8ABD}"/>
              </a:ext>
            </a:extLst>
          </p:cNvPr>
          <p:cNvSpPr/>
          <p:nvPr/>
        </p:nvSpPr>
        <p:spPr>
          <a:xfrm>
            <a:off x="4521785" y="5082554"/>
            <a:ext cx="245004" cy="5466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descr="Badge with solid fill">
            <a:extLst>
              <a:ext uri="{FF2B5EF4-FFF2-40B4-BE49-F238E27FC236}">
                <a16:creationId xmlns:a16="http://schemas.microsoft.com/office/drawing/2014/main" id="{C82EB888-7F6E-9AED-FFA8-BF70CE2AAAC0}"/>
              </a:ext>
            </a:extLst>
          </p:cNvPr>
          <p:cNvSpPr/>
          <p:nvPr/>
        </p:nvSpPr>
        <p:spPr>
          <a:xfrm>
            <a:off x="418133" y="4635477"/>
            <a:ext cx="670206" cy="6685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28" descr="Badge 3 with solid fill">
            <a:extLst>
              <a:ext uri="{FF2B5EF4-FFF2-40B4-BE49-F238E27FC236}">
                <a16:creationId xmlns:a16="http://schemas.microsoft.com/office/drawing/2014/main" id="{FA9D483B-1092-74D0-395C-345343498B6E}"/>
              </a:ext>
            </a:extLst>
          </p:cNvPr>
          <p:cNvSpPr/>
          <p:nvPr/>
        </p:nvSpPr>
        <p:spPr>
          <a:xfrm>
            <a:off x="435429" y="5599059"/>
            <a:ext cx="647807" cy="66852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30" name="Straight Arrow Connector 29">
            <a:extLst>
              <a:ext uri="{FF2B5EF4-FFF2-40B4-BE49-F238E27FC236}">
                <a16:creationId xmlns:a16="http://schemas.microsoft.com/office/drawing/2014/main" id="{0F09DF91-FBFB-7266-9649-05B424D41EC6}"/>
              </a:ext>
            </a:extLst>
          </p:cNvPr>
          <p:cNvCxnSpPr>
            <a:cxnSpLocks/>
            <a:stCxn id="25" idx="3"/>
            <a:endCxn id="15" idx="1"/>
          </p:cNvCxnSpPr>
          <p:nvPr/>
        </p:nvCxnSpPr>
        <p:spPr>
          <a:xfrm>
            <a:off x="2884255" y="5980652"/>
            <a:ext cx="3687233" cy="4973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069DAC-2EB7-99F4-A1DE-1A3B04C6C716}"/>
              </a:ext>
            </a:extLst>
          </p:cNvPr>
          <p:cNvCxnSpPr>
            <a:cxnSpLocks/>
            <a:stCxn id="24" idx="3"/>
          </p:cNvCxnSpPr>
          <p:nvPr/>
        </p:nvCxnSpPr>
        <p:spPr>
          <a:xfrm>
            <a:off x="2884255" y="4930782"/>
            <a:ext cx="1637530" cy="4250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473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434072"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Field Ticket Alerts</a:t>
            </a:r>
          </a:p>
        </p:txBody>
      </p:sp>
      <p:pic>
        <p:nvPicPr>
          <p:cNvPr id="5" name="Picture 4">
            <a:extLst>
              <a:ext uri="{FF2B5EF4-FFF2-40B4-BE49-F238E27FC236}">
                <a16:creationId xmlns:a16="http://schemas.microsoft.com/office/drawing/2014/main" id="{74B9A078-1451-D149-F651-92752146395F}"/>
              </a:ext>
            </a:extLst>
          </p:cNvPr>
          <p:cNvPicPr>
            <a:picLocks noChangeAspect="1"/>
          </p:cNvPicPr>
          <p:nvPr/>
        </p:nvPicPr>
        <p:blipFill>
          <a:blip r:embed="rId2"/>
          <a:stretch>
            <a:fillRect/>
          </a:stretch>
        </p:blipFill>
        <p:spPr>
          <a:xfrm>
            <a:off x="311912" y="1499616"/>
            <a:ext cx="8397210" cy="4285021"/>
          </a:xfrm>
          <a:prstGeom prst="rect">
            <a:avLst/>
          </a:prstGeom>
          <a:ln>
            <a:solidFill>
              <a:schemeClr val="tx1"/>
            </a:solidFill>
          </a:ln>
        </p:spPr>
      </p:pic>
      <p:sp>
        <p:nvSpPr>
          <p:cNvPr id="6" name="Rectangle 5">
            <a:extLst>
              <a:ext uri="{FF2B5EF4-FFF2-40B4-BE49-F238E27FC236}">
                <a16:creationId xmlns:a16="http://schemas.microsoft.com/office/drawing/2014/main" id="{AEFD2210-E894-AE14-7086-6D72D67C4CB2}"/>
              </a:ext>
            </a:extLst>
          </p:cNvPr>
          <p:cNvSpPr/>
          <p:nvPr/>
        </p:nvSpPr>
        <p:spPr>
          <a:xfrm>
            <a:off x="1051561" y="4093612"/>
            <a:ext cx="374904" cy="8441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397A2C-005B-A75C-7DC2-548CEACE954C}"/>
              </a:ext>
            </a:extLst>
          </p:cNvPr>
          <p:cNvSpPr txBox="1"/>
          <p:nvPr/>
        </p:nvSpPr>
        <p:spPr>
          <a:xfrm>
            <a:off x="4510517" y="3879251"/>
            <a:ext cx="3210046" cy="167039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a:effectLst/>
                <a:latin typeface="Calibri"/>
                <a:ea typeface="Calibri" panose="020F0502020204030204" pitchFamily="34" charset="0"/>
                <a:cs typeface="Times New Roman"/>
              </a:rPr>
              <a:t>Alerts i</a:t>
            </a:r>
            <a:r>
              <a:rPr lang="en-US" sz="1400">
                <a:latin typeface="Calibri"/>
                <a:ea typeface="Calibri" panose="020F0502020204030204" pitchFamily="34" charset="0"/>
                <a:cs typeface="Times New Roman"/>
              </a:rPr>
              <a:t>ndicate if</a:t>
            </a:r>
            <a:r>
              <a:rPr lang="en-US" sz="1400">
                <a:effectLst/>
                <a:latin typeface="Calibri"/>
                <a:ea typeface="Calibri" panose="020F0502020204030204" pitchFamily="34" charset="0"/>
                <a:cs typeface="Times New Roman"/>
              </a:rPr>
              <a:t> field ticket is compliant with the Contract/Pricebook and </a:t>
            </a:r>
            <a:r>
              <a:rPr lang="en-US" sz="1400">
                <a:latin typeface="Calibri"/>
                <a:ea typeface="Calibri" panose="020F0502020204030204" pitchFamily="34" charset="0"/>
                <a:cs typeface="Times New Roman"/>
              </a:rPr>
              <a:t>the PO.</a:t>
            </a:r>
          </a:p>
          <a:p>
            <a:pPr>
              <a:lnSpc>
                <a:spcPct val="107000"/>
              </a:lnSpc>
              <a:spcAft>
                <a:spcPts val="800"/>
              </a:spcAft>
            </a:pPr>
            <a:r>
              <a:rPr lang="en-US" sz="1400">
                <a:effectLst/>
                <a:latin typeface="Calibri"/>
                <a:ea typeface="Calibri" panose="020F0502020204030204" pitchFamily="34" charset="0"/>
                <a:cs typeface="Times New Roman"/>
              </a:rPr>
              <a:t>Red alerts will cause your ticket to be rejected</a:t>
            </a:r>
            <a:endParaRPr lang="en-US">
              <a:latin typeface="Calibri"/>
              <a:ea typeface="Calibri" panose="020F0502020204030204" pitchFamily="34" charset="0"/>
              <a:cs typeface="Times New Roman"/>
            </a:endParaRPr>
          </a:p>
          <a:p>
            <a:pPr>
              <a:lnSpc>
                <a:spcPct val="107000"/>
              </a:lnSpc>
              <a:spcAft>
                <a:spcPts val="800"/>
              </a:spcAft>
            </a:pPr>
            <a:r>
              <a:rPr lang="en-US" sz="1400">
                <a:effectLst/>
                <a:latin typeface="Calibri"/>
                <a:ea typeface="Calibri" panose="020F0502020204030204" pitchFamily="34" charset="0"/>
                <a:cs typeface="Times New Roman"/>
              </a:rPr>
              <a:t>Ideally we want to see green alerts on tickets</a:t>
            </a:r>
          </a:p>
        </p:txBody>
      </p:sp>
      <p:cxnSp>
        <p:nvCxnSpPr>
          <p:cNvPr id="11" name="Straight Arrow Connector 10">
            <a:extLst>
              <a:ext uri="{FF2B5EF4-FFF2-40B4-BE49-F238E27FC236}">
                <a16:creationId xmlns:a16="http://schemas.microsoft.com/office/drawing/2014/main" id="{E1365F97-1189-3B06-E6A3-8800A2CCE3DC}"/>
              </a:ext>
            </a:extLst>
          </p:cNvPr>
          <p:cNvCxnSpPr>
            <a:cxnSpLocks/>
            <a:stCxn id="7" idx="1"/>
            <a:endCxn id="6" idx="3"/>
          </p:cNvCxnSpPr>
          <p:nvPr/>
        </p:nvCxnSpPr>
        <p:spPr>
          <a:xfrm flipH="1" flipV="1">
            <a:off x="1426465" y="4515686"/>
            <a:ext cx="3084052" cy="19876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0FCA3CCB-D2D0-C04E-E427-F24B36560E7A}"/>
              </a:ext>
            </a:extLst>
          </p:cNvPr>
          <p:cNvGraphicFramePr>
            <a:graphicFrameLocks noGrp="1"/>
          </p:cNvGraphicFramePr>
          <p:nvPr>
            <p:extLst>
              <p:ext uri="{D42A27DB-BD31-4B8C-83A1-F6EECF244321}">
                <p14:modId xmlns:p14="http://schemas.microsoft.com/office/powerpoint/2010/main" val="3157571099"/>
              </p:ext>
            </p:extLst>
          </p:nvPr>
        </p:nvGraphicFramePr>
        <p:xfrm>
          <a:off x="8787383" y="1781420"/>
          <a:ext cx="3296765" cy="4041872"/>
        </p:xfrm>
        <a:graphic>
          <a:graphicData uri="http://schemas.openxmlformats.org/drawingml/2006/table">
            <a:tbl>
              <a:tblPr>
                <a:tableStyleId>{5C22544A-7EE6-4342-B048-85BDC9FD1C3A}</a:tableStyleId>
              </a:tblPr>
              <a:tblGrid>
                <a:gridCol w="1076225">
                  <a:extLst>
                    <a:ext uri="{9D8B030D-6E8A-4147-A177-3AD203B41FA5}">
                      <a16:colId xmlns:a16="http://schemas.microsoft.com/office/drawing/2014/main" val="296728748"/>
                    </a:ext>
                  </a:extLst>
                </a:gridCol>
                <a:gridCol w="2220540">
                  <a:extLst>
                    <a:ext uri="{9D8B030D-6E8A-4147-A177-3AD203B41FA5}">
                      <a16:colId xmlns:a16="http://schemas.microsoft.com/office/drawing/2014/main" val="807351572"/>
                    </a:ext>
                  </a:extLst>
                </a:gridCol>
              </a:tblGrid>
              <a:tr h="286531">
                <a:tc rowSpan="3">
                  <a:txBody>
                    <a:bodyPr/>
                    <a:lstStyle/>
                    <a:p>
                      <a:r>
                        <a:rPr lang="en-US" sz="1200" b="0">
                          <a:latin typeface="Calibri"/>
                          <a:cs typeface="Calibri"/>
                        </a:rPr>
                        <a:t>PO </a:t>
                      </a:r>
                    </a:p>
                    <a:p>
                      <a:r>
                        <a:rPr lang="en-US" sz="1200" b="0">
                          <a:latin typeface="Calibri"/>
                          <a:cs typeface="Calibri"/>
                        </a:rPr>
                        <a:t>Alerts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i="0" kern="1200">
                          <a:solidFill>
                            <a:schemeClr val="dk1"/>
                          </a:solidFill>
                          <a:effectLst/>
                          <a:latin typeface="Calibri"/>
                          <a:ea typeface="+mn-ea"/>
                          <a:cs typeface="Calibri"/>
                        </a:rPr>
                        <a:t>Compliant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727921"/>
                  </a:ext>
                </a:extLst>
              </a:tr>
              <a:tr h="1597761">
                <a:tc vMerge="1">
                  <a:txBody>
                    <a:bodyPr/>
                    <a:lstStyle/>
                    <a:p>
                      <a:endParaRPr lang="en-US" sz="1400"/>
                    </a:p>
                  </a:txBody>
                  <a:tcPr/>
                </a:tc>
                <a:tc>
                  <a:txBody>
                    <a:bodyPr/>
                    <a:lstStyle/>
                    <a:p>
                      <a:r>
                        <a:rPr lang="en-US" sz="1200" b="0" i="0" kern="1200">
                          <a:solidFill>
                            <a:schemeClr val="dk1"/>
                          </a:solidFill>
                          <a:effectLst/>
                          <a:latin typeface="Calibri"/>
                          <a:ea typeface="+mn-ea"/>
                          <a:cs typeface="Calibri"/>
                        </a:rPr>
                        <a:t>Multiple Orders</a:t>
                      </a:r>
                    </a:p>
                    <a:p>
                      <a:r>
                        <a:rPr lang="en-US" sz="1200" b="0" i="0" kern="1200">
                          <a:solidFill>
                            <a:schemeClr val="dk1"/>
                          </a:solidFill>
                          <a:effectLst/>
                          <a:latin typeface="Calibri"/>
                          <a:ea typeface="+mn-ea"/>
                          <a:cs typeface="Calibri"/>
                        </a:rPr>
                        <a:t>Quantity Exceeded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Calibri"/>
                          <a:ea typeface="+mn-ea"/>
                          <a:cs typeface="Calibri"/>
                        </a:rPr>
                        <a:t>Rate Difference</a:t>
                      </a:r>
                    </a:p>
                    <a:p>
                      <a:r>
                        <a:rPr lang="en-US" sz="1200" b="0" i="0" kern="1200">
                          <a:solidFill>
                            <a:schemeClr val="dk1"/>
                          </a:solidFill>
                          <a:effectLst/>
                          <a:latin typeface="Calibri"/>
                          <a:ea typeface="+mn-ea"/>
                          <a:cs typeface="Calibri"/>
                        </a:rPr>
                        <a:t>Price Book Mismatch</a:t>
                      </a:r>
                    </a:p>
                    <a:p>
                      <a:r>
                        <a:rPr lang="en-US" sz="1200" b="0" i="0" kern="1200">
                          <a:solidFill>
                            <a:schemeClr val="dk1"/>
                          </a:solidFill>
                          <a:effectLst/>
                          <a:latin typeface="Calibri"/>
                          <a:ea typeface="+mn-ea"/>
                          <a:cs typeface="Calibri"/>
                        </a:rPr>
                        <a:t>External 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Calibri"/>
                          <a:ea typeface="+mn-ea"/>
                          <a:cs typeface="Calibri"/>
                        </a:rPr>
                        <a:t>Limit Exceeded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Calibri"/>
                          <a:ea typeface="+mn-ea"/>
                          <a:cs typeface="Calibri"/>
                        </a:rPr>
                        <a:t>Tolerance Warning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Calibri"/>
                          <a:ea typeface="+mn-ea"/>
                          <a:cs typeface="Calibri"/>
                        </a:rPr>
                        <a:t>Service Mismatch</a:t>
                      </a:r>
                      <a:endParaRPr lang="en-US" sz="1200" b="0">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8129076"/>
                  </a:ext>
                </a:extLst>
              </a:tr>
              <a:tr h="657901">
                <a:tc vMerge="1">
                  <a:txBody>
                    <a:bodyPr/>
                    <a:lstStyle/>
                    <a:p>
                      <a:endParaRPr lang="en-US" sz="1400"/>
                    </a:p>
                  </a:txBody>
                  <a:tcPr/>
                </a:tc>
                <a:tc>
                  <a:txBody>
                    <a:bodyPr/>
                    <a:lstStyle/>
                    <a:p>
                      <a:r>
                        <a:rPr lang="en-US" sz="1200" b="0" i="0" kern="1200">
                          <a:solidFill>
                            <a:schemeClr val="dk1"/>
                          </a:solidFill>
                          <a:effectLst/>
                          <a:latin typeface="Calibri"/>
                          <a:ea typeface="+mn-ea"/>
                          <a:cs typeface="Calibri"/>
                        </a:rPr>
                        <a:t>Coding Mismatch</a:t>
                      </a:r>
                    </a:p>
                    <a:p>
                      <a:r>
                        <a:rPr lang="en-US" sz="1200" b="0" i="0" kern="1200">
                          <a:solidFill>
                            <a:schemeClr val="dk1"/>
                          </a:solidFill>
                          <a:effectLst/>
                          <a:latin typeface="Calibri"/>
                          <a:ea typeface="+mn-ea"/>
                          <a:cs typeface="Calibri"/>
                        </a:rPr>
                        <a:t>Units Mismatch</a:t>
                      </a:r>
                    </a:p>
                    <a:p>
                      <a:r>
                        <a:rPr lang="en-US" sz="1200" b="0" i="0" kern="1200">
                          <a:solidFill>
                            <a:schemeClr val="dk1"/>
                          </a:solidFill>
                          <a:effectLst/>
                          <a:latin typeface="Calibri"/>
                          <a:ea typeface="+mn-ea"/>
                          <a:cs typeface="Calibri"/>
                        </a:rPr>
                        <a:t>Requisitioner Mismatch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763159"/>
                  </a:ext>
                </a:extLst>
              </a:tr>
              <a:tr h="290590">
                <a:tc rowSpan="4">
                  <a:txBody>
                    <a:bodyPr/>
                    <a:lstStyle/>
                    <a:p>
                      <a:r>
                        <a:rPr lang="en-US" sz="1200" b="0">
                          <a:latin typeface="Calibri"/>
                          <a:cs typeface="Calibri"/>
                        </a:rPr>
                        <a:t>Pricebook </a:t>
                      </a:r>
                    </a:p>
                    <a:p>
                      <a:r>
                        <a:rPr lang="en-US" sz="1200" b="0">
                          <a:latin typeface="Calibri"/>
                          <a:cs typeface="Calibri"/>
                        </a:rPr>
                        <a:t>Alerts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Calibri"/>
                          <a:ea typeface="+mn-ea"/>
                          <a:cs typeface="Calibri"/>
                        </a:rPr>
                        <a:t>Compliant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5382697"/>
                  </a:ext>
                </a:extLst>
              </a:tr>
              <a:tr h="441682">
                <a:tc vMerge="1">
                  <a:txBody>
                    <a:bodyPr/>
                    <a:lstStyle/>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Calibri"/>
                          <a:ea typeface="+mn-ea"/>
                          <a:cs typeface="Calibri"/>
                        </a:rPr>
                        <a:t>Currency Mismatch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Calibri"/>
                          <a:ea typeface="+mn-ea"/>
                          <a:cs typeface="Calibri"/>
                        </a:rPr>
                        <a:t>Above Price Book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7712910"/>
                  </a:ext>
                </a:extLst>
              </a:tr>
              <a:tr h="469930">
                <a:tc vMerge="1">
                  <a:txBody>
                    <a:bodyPr/>
                    <a:lstStyle/>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Calibri"/>
                          <a:ea typeface="+mn-ea"/>
                          <a:cs typeface="Calibri"/>
                        </a:rPr>
                        <a:t>Below Price Book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Calibri"/>
                          <a:ea typeface="+mn-ea"/>
                          <a:cs typeface="Calibri"/>
                        </a:rPr>
                        <a:t>Price Book Rate Unspecified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7578932"/>
                  </a:ext>
                </a:extLst>
              </a:tr>
              <a:tr h="281959">
                <a:tc vMerge="1">
                  <a:txBody>
                    <a:bodyPr/>
                    <a:lstStyle/>
                    <a:p>
                      <a:endParaRPr lang="en-US" sz="1200" b="0">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mn-lt"/>
                          <a:ea typeface="+mn-ea"/>
                          <a:cs typeface="Calibri"/>
                        </a:rPr>
                        <a:t>Off Price 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8298932"/>
                  </a:ext>
                </a:extLst>
              </a:tr>
            </a:tbl>
          </a:graphicData>
        </a:graphic>
      </p:graphicFrame>
      <p:pic>
        <p:nvPicPr>
          <p:cNvPr id="32" name="Picture 31">
            <a:extLst>
              <a:ext uri="{FF2B5EF4-FFF2-40B4-BE49-F238E27FC236}">
                <a16:creationId xmlns:a16="http://schemas.microsoft.com/office/drawing/2014/main" id="{15AB3A0F-B69A-CC76-ADB6-83E5AE582EF6}"/>
              </a:ext>
            </a:extLst>
          </p:cNvPr>
          <p:cNvPicPr>
            <a:picLocks noChangeAspect="1"/>
          </p:cNvPicPr>
          <p:nvPr/>
        </p:nvPicPr>
        <p:blipFill>
          <a:blip r:embed="rId3"/>
          <a:stretch>
            <a:fillRect/>
          </a:stretch>
        </p:blipFill>
        <p:spPr>
          <a:xfrm>
            <a:off x="11756403" y="2140978"/>
            <a:ext cx="266700" cy="285750"/>
          </a:xfrm>
          <a:prstGeom prst="rect">
            <a:avLst/>
          </a:prstGeom>
        </p:spPr>
      </p:pic>
      <p:pic>
        <p:nvPicPr>
          <p:cNvPr id="33" name="Picture 32">
            <a:extLst>
              <a:ext uri="{FF2B5EF4-FFF2-40B4-BE49-F238E27FC236}">
                <a16:creationId xmlns:a16="http://schemas.microsoft.com/office/drawing/2014/main" id="{FC8CBE61-675D-7F86-9D4A-4F056532181F}"/>
              </a:ext>
            </a:extLst>
          </p:cNvPr>
          <p:cNvPicPr>
            <a:picLocks noChangeAspect="1"/>
          </p:cNvPicPr>
          <p:nvPr/>
        </p:nvPicPr>
        <p:blipFill>
          <a:blip r:embed="rId4"/>
          <a:stretch>
            <a:fillRect/>
          </a:stretch>
        </p:blipFill>
        <p:spPr>
          <a:xfrm>
            <a:off x="11775453" y="1795826"/>
            <a:ext cx="228600" cy="238125"/>
          </a:xfrm>
          <a:prstGeom prst="rect">
            <a:avLst/>
          </a:prstGeom>
        </p:spPr>
      </p:pic>
      <p:pic>
        <p:nvPicPr>
          <p:cNvPr id="34" name="Picture 33">
            <a:extLst>
              <a:ext uri="{FF2B5EF4-FFF2-40B4-BE49-F238E27FC236}">
                <a16:creationId xmlns:a16="http://schemas.microsoft.com/office/drawing/2014/main" id="{8225A91D-843E-2819-2893-492D62C8A5F4}"/>
              </a:ext>
            </a:extLst>
          </p:cNvPr>
          <p:cNvPicPr>
            <a:picLocks noChangeAspect="1"/>
          </p:cNvPicPr>
          <p:nvPr/>
        </p:nvPicPr>
        <p:blipFill>
          <a:blip r:embed="rId5"/>
          <a:stretch>
            <a:fillRect/>
          </a:stretch>
        </p:blipFill>
        <p:spPr>
          <a:xfrm>
            <a:off x="11755527" y="3736376"/>
            <a:ext cx="276225" cy="285750"/>
          </a:xfrm>
          <a:prstGeom prst="rect">
            <a:avLst/>
          </a:prstGeom>
        </p:spPr>
      </p:pic>
      <p:pic>
        <p:nvPicPr>
          <p:cNvPr id="35" name="Picture 34">
            <a:extLst>
              <a:ext uri="{FF2B5EF4-FFF2-40B4-BE49-F238E27FC236}">
                <a16:creationId xmlns:a16="http://schemas.microsoft.com/office/drawing/2014/main" id="{92A2E98C-816A-A566-24E7-6EBB9147BFF6}"/>
              </a:ext>
            </a:extLst>
          </p:cNvPr>
          <p:cNvPicPr>
            <a:picLocks noChangeAspect="1"/>
          </p:cNvPicPr>
          <p:nvPr/>
        </p:nvPicPr>
        <p:blipFill rotWithShape="1">
          <a:blip r:embed="rId6"/>
          <a:srcRect t="16211" b="10712"/>
          <a:stretch/>
        </p:blipFill>
        <p:spPr>
          <a:xfrm>
            <a:off x="11751345" y="4356360"/>
            <a:ext cx="307182" cy="208818"/>
          </a:xfrm>
          <a:prstGeom prst="rect">
            <a:avLst/>
          </a:prstGeom>
        </p:spPr>
      </p:pic>
      <p:pic>
        <p:nvPicPr>
          <p:cNvPr id="36" name="Picture 35">
            <a:extLst>
              <a:ext uri="{FF2B5EF4-FFF2-40B4-BE49-F238E27FC236}">
                <a16:creationId xmlns:a16="http://schemas.microsoft.com/office/drawing/2014/main" id="{2E420F1D-9571-B529-0F83-ABE9942012F3}"/>
              </a:ext>
            </a:extLst>
          </p:cNvPr>
          <p:cNvPicPr>
            <a:picLocks noChangeAspect="1"/>
          </p:cNvPicPr>
          <p:nvPr/>
        </p:nvPicPr>
        <p:blipFill>
          <a:blip r:embed="rId7"/>
          <a:stretch>
            <a:fillRect/>
          </a:stretch>
        </p:blipFill>
        <p:spPr>
          <a:xfrm>
            <a:off x="11751424" y="4657951"/>
            <a:ext cx="325439" cy="285751"/>
          </a:xfrm>
          <a:prstGeom prst="rect">
            <a:avLst/>
          </a:prstGeom>
        </p:spPr>
      </p:pic>
      <p:pic>
        <p:nvPicPr>
          <p:cNvPr id="37" name="Picture 36">
            <a:extLst>
              <a:ext uri="{FF2B5EF4-FFF2-40B4-BE49-F238E27FC236}">
                <a16:creationId xmlns:a16="http://schemas.microsoft.com/office/drawing/2014/main" id="{EEB4E0BA-D38C-BAAC-61EC-69FA9463EB73}"/>
              </a:ext>
            </a:extLst>
          </p:cNvPr>
          <p:cNvPicPr>
            <a:picLocks noChangeAspect="1"/>
          </p:cNvPicPr>
          <p:nvPr/>
        </p:nvPicPr>
        <p:blipFill rotWithShape="1">
          <a:blip r:embed="rId8"/>
          <a:srcRect l="10723" t="7727" r="10477" b="8483"/>
          <a:stretch/>
        </p:blipFill>
        <p:spPr>
          <a:xfrm>
            <a:off x="11792364" y="5559440"/>
            <a:ext cx="277383" cy="239429"/>
          </a:xfrm>
          <a:prstGeom prst="rect">
            <a:avLst/>
          </a:prstGeom>
        </p:spPr>
      </p:pic>
      <p:pic>
        <p:nvPicPr>
          <p:cNvPr id="38" name="Picture 37">
            <a:extLst>
              <a:ext uri="{FF2B5EF4-FFF2-40B4-BE49-F238E27FC236}">
                <a16:creationId xmlns:a16="http://schemas.microsoft.com/office/drawing/2014/main" id="{D77E9687-BF4D-09EE-DDB1-AC0D59ECDB3D}"/>
              </a:ext>
            </a:extLst>
          </p:cNvPr>
          <p:cNvPicPr>
            <a:picLocks noChangeAspect="1"/>
          </p:cNvPicPr>
          <p:nvPr/>
        </p:nvPicPr>
        <p:blipFill rotWithShape="1">
          <a:blip r:embed="rId9"/>
          <a:srcRect t="10583" r="8837" b="5627"/>
          <a:stretch/>
        </p:blipFill>
        <p:spPr>
          <a:xfrm>
            <a:off x="11760214" y="5114309"/>
            <a:ext cx="289443" cy="239429"/>
          </a:xfrm>
          <a:prstGeom prst="rect">
            <a:avLst/>
          </a:prstGeom>
        </p:spPr>
      </p:pic>
    </p:spTree>
    <p:extLst>
      <p:ext uri="{BB962C8B-B14F-4D97-AF65-F5344CB8AC3E}">
        <p14:creationId xmlns:p14="http://schemas.microsoft.com/office/powerpoint/2010/main" val="914341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114c1f06d8f_0_829"/>
          <p:cNvSpPr txBox="1"/>
          <p:nvPr/>
        </p:nvSpPr>
        <p:spPr>
          <a:xfrm>
            <a:off x="839438" y="2686666"/>
            <a:ext cx="10990612" cy="612900"/>
          </a:xfrm>
          <a:prstGeom prst="rect">
            <a:avLst/>
          </a:prstGeom>
          <a:noFill/>
          <a:ln>
            <a:noFill/>
          </a:ln>
        </p:spPr>
        <p:txBody>
          <a:bodyPr spcFirstLastPara="1" wrap="square" lIns="91425" tIns="45700" rIns="91425" bIns="45700" anchor="ctr" anchorCtr="0">
            <a:noAutofit/>
          </a:bodyPr>
          <a:lstStyle/>
          <a:p>
            <a:pPr lvl="0">
              <a:lnSpc>
                <a:spcPct val="90000"/>
              </a:lnSpc>
              <a:buClr>
                <a:srgbClr val="FFFFFF"/>
              </a:buClr>
              <a:buSzPts val="2800"/>
            </a:pPr>
            <a:r>
              <a:rPr lang="en-US" sz="4400" b="1">
                <a:solidFill>
                  <a:srgbClr val="FFFFFF"/>
                </a:solidFill>
              </a:rPr>
              <a:t>Changes to the Invoicing Process</a:t>
            </a:r>
            <a:endParaRPr lang="en-US" sz="4400" b="1" i="0" u="none" strike="noStrike" cap="none">
              <a:solidFill>
                <a:srgbClr val="FFFFFF"/>
              </a:solidFill>
              <a:latin typeface="Arial"/>
              <a:ea typeface="Arial"/>
              <a:cs typeface="Arial"/>
              <a:sym typeface="Arial"/>
            </a:endParaRPr>
          </a:p>
        </p:txBody>
      </p:sp>
      <p:sp>
        <p:nvSpPr>
          <p:cNvPr id="2" name="AutoShape 2" descr="https://cac-powerpoint.officeapps.live.com/pods/GetClipboardImage.ashx?Id=72ea3a21-8ec7-4956-baaf-99020d1d009a&amp;DC=GCA1&amp;pkey=15084225-0f4a-4633-b566-36b0315b9857&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23586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Invoicing Changes</a:t>
            </a:r>
          </a:p>
        </p:txBody>
      </p:sp>
      <p:sp>
        <p:nvSpPr>
          <p:cNvPr id="4" name="TextBox 3">
            <a:extLst>
              <a:ext uri="{FF2B5EF4-FFF2-40B4-BE49-F238E27FC236}">
                <a16:creationId xmlns:a16="http://schemas.microsoft.com/office/drawing/2014/main" id="{0D12AD76-31FB-5CA6-E4B3-E7DD8D1D6BF2}"/>
              </a:ext>
            </a:extLst>
          </p:cNvPr>
          <p:cNvSpPr txBox="1"/>
          <p:nvPr/>
        </p:nvSpPr>
        <p:spPr>
          <a:xfrm>
            <a:off x="1284378" y="1843491"/>
            <a:ext cx="10297615" cy="1646605"/>
          </a:xfrm>
          <a:prstGeom prst="rect">
            <a:avLst/>
          </a:prstGeom>
          <a:noFill/>
        </p:spPr>
        <p:txBody>
          <a:bodyPr wrap="square" lIns="91440" tIns="45720" rIns="91440" bIns="45720" anchor="t">
            <a:spAutoFit/>
          </a:bodyPr>
          <a:lstStyle/>
          <a:p>
            <a:pPr defTabSz="622300">
              <a:lnSpc>
                <a:spcPct val="90000"/>
              </a:lnSpc>
              <a:spcBef>
                <a:spcPct val="0"/>
              </a:spcBef>
            </a:pPr>
            <a:r>
              <a:rPr lang="en-US" sz="1800" b="1">
                <a:latin typeface="Calibri"/>
                <a:ea typeface="Calibri" panose="020F0502020204030204" pitchFamily="34" charset="0"/>
                <a:cs typeface="Calibri"/>
              </a:rPr>
              <a:t>Always search for your PO first, then ‘Flip’ from the PO into your Invoice</a:t>
            </a:r>
          </a:p>
          <a:p>
            <a:pPr lvl="1" defTabSz="622300">
              <a:lnSpc>
                <a:spcPct val="90000"/>
              </a:lnSpc>
              <a:spcBef>
                <a:spcPct val="0"/>
              </a:spcBef>
              <a:spcAft>
                <a:spcPts val="1200"/>
              </a:spcAft>
            </a:pPr>
            <a:r>
              <a:rPr lang="en-US" i="1">
                <a:latin typeface="Calibri"/>
                <a:ea typeface="Calibri" panose="020F0502020204030204" pitchFamily="34" charset="0"/>
                <a:cs typeface="Calibri"/>
              </a:rPr>
              <a:t>This ensures the correct PO, PO Line, Contract #, GL Code, and Cost Object are applied to your Invoice.  </a:t>
            </a:r>
            <a:br>
              <a:rPr lang="en-US" i="1">
                <a:latin typeface="Calibri"/>
                <a:ea typeface="Calibri" panose="020F0502020204030204" pitchFamily="34" charset="0"/>
                <a:cs typeface="Calibri"/>
              </a:rPr>
            </a:br>
            <a:r>
              <a:rPr lang="en-US" i="1">
                <a:latin typeface="Calibri"/>
                <a:ea typeface="Calibri" panose="020F0502020204030204" pitchFamily="34" charset="0"/>
                <a:cs typeface="Calibri"/>
              </a:rPr>
              <a:t>It saves you work and prevents errors.  </a:t>
            </a:r>
            <a:endParaRPr lang="en-US">
              <a:cs typeface="Calibri"/>
            </a:endParaRPr>
          </a:p>
          <a:p>
            <a:pPr lvl="1" defTabSz="622300">
              <a:lnSpc>
                <a:spcPct val="90000"/>
              </a:lnSpc>
              <a:spcBef>
                <a:spcPct val="0"/>
              </a:spcBef>
              <a:spcAft>
                <a:spcPts val="1200"/>
              </a:spcAft>
            </a:pPr>
            <a:r>
              <a:rPr lang="en-US" i="1" u="sng">
                <a:latin typeface="Calibri"/>
                <a:ea typeface="Calibri" panose="020F0502020204030204" pitchFamily="34" charset="0"/>
                <a:cs typeface="Calibri"/>
              </a:rPr>
              <a:t>See PO description for original Price Book number/description to help identify the correct PO for billing.</a:t>
            </a:r>
            <a:endParaRPr lang="en-US"/>
          </a:p>
          <a:p>
            <a:pPr lvl="1" defTabSz="622300">
              <a:lnSpc>
                <a:spcPct val="90000"/>
              </a:lnSpc>
              <a:spcBef>
                <a:spcPct val="0"/>
              </a:spcBef>
              <a:spcAft>
                <a:spcPts val="1200"/>
              </a:spcAft>
            </a:pPr>
            <a:endParaRPr lang="en-US" i="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34228A8E-E29D-B7A3-8FDC-7EA24943876F}"/>
              </a:ext>
            </a:extLst>
          </p:cNvPr>
          <p:cNvSpPr/>
          <p:nvPr/>
        </p:nvSpPr>
        <p:spPr>
          <a:xfrm>
            <a:off x="919245" y="1801587"/>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6" name="Oval 5">
            <a:extLst>
              <a:ext uri="{FF2B5EF4-FFF2-40B4-BE49-F238E27FC236}">
                <a16:creationId xmlns:a16="http://schemas.microsoft.com/office/drawing/2014/main" id="{BD6131F6-D970-6989-B9E0-95D276C7F8CE}"/>
              </a:ext>
            </a:extLst>
          </p:cNvPr>
          <p:cNvSpPr/>
          <p:nvPr/>
        </p:nvSpPr>
        <p:spPr>
          <a:xfrm>
            <a:off x="919244" y="3192717"/>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7" name="Oval 6">
            <a:extLst>
              <a:ext uri="{FF2B5EF4-FFF2-40B4-BE49-F238E27FC236}">
                <a16:creationId xmlns:a16="http://schemas.microsoft.com/office/drawing/2014/main" id="{7BE0E249-82B8-782E-82D9-3A07906CE070}"/>
              </a:ext>
            </a:extLst>
          </p:cNvPr>
          <p:cNvSpPr/>
          <p:nvPr/>
        </p:nvSpPr>
        <p:spPr>
          <a:xfrm>
            <a:off x="919244" y="4144608"/>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8" name="TextBox 7">
            <a:extLst>
              <a:ext uri="{FF2B5EF4-FFF2-40B4-BE49-F238E27FC236}">
                <a16:creationId xmlns:a16="http://schemas.microsoft.com/office/drawing/2014/main" id="{1744666F-611C-3E6C-AEEA-CEC86BEFF126}"/>
              </a:ext>
            </a:extLst>
          </p:cNvPr>
          <p:cNvSpPr txBox="1"/>
          <p:nvPr/>
        </p:nvSpPr>
        <p:spPr>
          <a:xfrm>
            <a:off x="1284378" y="5034656"/>
            <a:ext cx="9039198" cy="341632"/>
          </a:xfrm>
          <a:prstGeom prst="rect">
            <a:avLst/>
          </a:prstGeom>
          <a:noFill/>
        </p:spPr>
        <p:txBody>
          <a:bodyPr wrap="square">
            <a:spAutoFit/>
          </a:bodyPr>
          <a:lstStyle/>
          <a:p>
            <a:pPr defTabSz="622300">
              <a:lnSpc>
                <a:spcPct val="90000"/>
              </a:lnSpc>
              <a:spcBef>
                <a:spcPct val="0"/>
              </a:spcBef>
              <a:spcAft>
                <a:spcPts val="1200"/>
              </a:spcAft>
            </a:pPr>
            <a:r>
              <a:rPr lang="en-US" sz="1800" b="1">
                <a:solidFill>
                  <a:schemeClr val="tx1"/>
                </a:solidFill>
                <a:latin typeface="Calibri" panose="020F0502020204030204" pitchFamily="34" charset="0"/>
                <a:ea typeface="Calibri" panose="020F0502020204030204" pitchFamily="34" charset="0"/>
                <a:cs typeface="Calibri" panose="020F0502020204030204" pitchFamily="34" charset="0"/>
              </a:rPr>
              <a:t>You cannot invoice for more than the overall value of a limit order</a:t>
            </a:r>
          </a:p>
        </p:txBody>
      </p:sp>
      <p:sp>
        <p:nvSpPr>
          <p:cNvPr id="10" name="Oval 9">
            <a:extLst>
              <a:ext uri="{FF2B5EF4-FFF2-40B4-BE49-F238E27FC236}">
                <a16:creationId xmlns:a16="http://schemas.microsoft.com/office/drawing/2014/main" id="{397A4E16-CD23-E263-9FAD-9A40ECFFCAC3}"/>
              </a:ext>
            </a:extLst>
          </p:cNvPr>
          <p:cNvSpPr/>
          <p:nvPr/>
        </p:nvSpPr>
        <p:spPr>
          <a:xfrm>
            <a:off x="919244" y="5018698"/>
            <a:ext cx="365134" cy="3651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1" name="Oval 10">
            <a:extLst>
              <a:ext uri="{FF2B5EF4-FFF2-40B4-BE49-F238E27FC236}">
                <a16:creationId xmlns:a16="http://schemas.microsoft.com/office/drawing/2014/main" id="{2C31A226-1A36-C75A-1802-CB069A25F425}"/>
              </a:ext>
            </a:extLst>
          </p:cNvPr>
          <p:cNvSpPr/>
          <p:nvPr/>
        </p:nvSpPr>
        <p:spPr>
          <a:xfrm>
            <a:off x="919244" y="5711268"/>
            <a:ext cx="365134" cy="35595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2" name="TextBox 11">
            <a:extLst>
              <a:ext uri="{FF2B5EF4-FFF2-40B4-BE49-F238E27FC236}">
                <a16:creationId xmlns:a16="http://schemas.microsoft.com/office/drawing/2014/main" id="{AD0072C3-2FA5-9617-1759-1AD947D850A6}"/>
              </a:ext>
            </a:extLst>
          </p:cNvPr>
          <p:cNvSpPr txBox="1"/>
          <p:nvPr/>
        </p:nvSpPr>
        <p:spPr>
          <a:xfrm>
            <a:off x="838200" y="1264553"/>
            <a:ext cx="6524653" cy="424732"/>
          </a:xfrm>
          <a:prstGeom prst="rect">
            <a:avLst/>
          </a:prstGeom>
          <a:solidFill>
            <a:schemeClr val="accent2"/>
          </a:solidFill>
        </p:spPr>
        <p:txBody>
          <a:bodyPr wrap="square">
            <a:spAutoFit/>
          </a:bodyPr>
          <a:lstStyle/>
          <a:p>
            <a:pPr defTabSz="622300">
              <a:lnSpc>
                <a:spcPct val="90000"/>
              </a:lnSpc>
              <a:spcBef>
                <a:spcPct val="0"/>
              </a:spcBef>
              <a:spcAft>
                <a:spcPts val="1200"/>
              </a:spcAft>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WHAT’S CHANGING / WHAT YOU NEED TO KNOW</a:t>
            </a:r>
          </a:p>
        </p:txBody>
      </p:sp>
      <p:sp>
        <p:nvSpPr>
          <p:cNvPr id="13" name="TextBox 12">
            <a:extLst>
              <a:ext uri="{FF2B5EF4-FFF2-40B4-BE49-F238E27FC236}">
                <a16:creationId xmlns:a16="http://schemas.microsoft.com/office/drawing/2014/main" id="{0B50C725-7DB8-2872-6470-5BBE35EBB869}"/>
              </a:ext>
            </a:extLst>
          </p:cNvPr>
          <p:cNvSpPr txBox="1"/>
          <p:nvPr/>
        </p:nvSpPr>
        <p:spPr>
          <a:xfrm>
            <a:off x="1284378" y="3223463"/>
            <a:ext cx="9919702" cy="840230"/>
          </a:xfrm>
          <a:prstGeom prst="rect">
            <a:avLst/>
          </a:prstGeom>
          <a:noFill/>
        </p:spPr>
        <p:txBody>
          <a:bodyPr wrap="square" lIns="91440" tIns="45720" rIns="91440" bIns="45720" anchor="t">
            <a:spAutoFit/>
          </a:bodyPr>
          <a:lstStyle/>
          <a:p>
            <a:pPr defTabSz="622300">
              <a:lnSpc>
                <a:spcPct val="90000"/>
              </a:lnSpc>
              <a:spcBef>
                <a:spcPct val="0"/>
              </a:spcBef>
            </a:pPr>
            <a:r>
              <a:rPr lang="en-US" b="1">
                <a:latin typeface="Calibri"/>
                <a:ea typeface="Calibri" panose="020F0502020204030204" pitchFamily="34" charset="0"/>
                <a:cs typeface="Calibri"/>
              </a:rPr>
              <a:t>If you use OpenTicket (electronic tickets), always ‘Flip’ from approved tickets into your Invoice</a:t>
            </a:r>
          </a:p>
          <a:p>
            <a:pPr lvl="1" defTabSz="622300">
              <a:lnSpc>
                <a:spcPct val="90000"/>
              </a:lnSpc>
              <a:spcBef>
                <a:spcPct val="0"/>
              </a:spcBef>
            </a:pPr>
            <a:r>
              <a:rPr lang="en-US" i="1">
                <a:latin typeface="Calibri"/>
                <a:ea typeface="Calibri" panose="020F0502020204030204" pitchFamily="34" charset="0"/>
                <a:cs typeface="Calibri"/>
              </a:rPr>
              <a:t>If there are extra charges on your invoice not covered by an electronic ticket, ensure to submit a supplemental ticket to get these charges approved</a:t>
            </a:r>
            <a:endParaRPr lang="en-US" i="1">
              <a:solidFill>
                <a:schemeClr val="tx1"/>
              </a:solidFill>
              <a:latin typeface="Calibri"/>
              <a:ea typeface="Calibri" panose="020F0502020204030204" pitchFamily="34" charset="0"/>
              <a:cs typeface="Calibri"/>
            </a:endParaRPr>
          </a:p>
        </p:txBody>
      </p:sp>
      <p:sp>
        <p:nvSpPr>
          <p:cNvPr id="14" name="TextBox 13">
            <a:extLst>
              <a:ext uri="{FF2B5EF4-FFF2-40B4-BE49-F238E27FC236}">
                <a16:creationId xmlns:a16="http://schemas.microsoft.com/office/drawing/2014/main" id="{3AFF0297-CD7F-0FE6-DFF0-854BBF0B340C}"/>
              </a:ext>
            </a:extLst>
          </p:cNvPr>
          <p:cNvSpPr txBox="1"/>
          <p:nvPr/>
        </p:nvSpPr>
        <p:spPr>
          <a:xfrm>
            <a:off x="1284378" y="4141745"/>
            <a:ext cx="9691689" cy="1089529"/>
          </a:xfrm>
          <a:prstGeom prst="rect">
            <a:avLst/>
          </a:prstGeom>
          <a:noFill/>
        </p:spPr>
        <p:txBody>
          <a:bodyPr wrap="square" lIns="91440" tIns="45720" rIns="91440" bIns="45720" anchor="t">
            <a:spAutoFit/>
          </a:bodyPr>
          <a:lstStyle/>
          <a:p>
            <a:pPr defTabSz="622300">
              <a:lnSpc>
                <a:spcPct val="90000"/>
              </a:lnSpc>
              <a:spcBef>
                <a:spcPct val="0"/>
              </a:spcBef>
            </a:pPr>
            <a:r>
              <a:rPr lang="en-US" b="1">
                <a:latin typeface="Calibri"/>
                <a:ea typeface="Calibri" panose="020F0502020204030204" pitchFamily="34" charset="0"/>
                <a:cs typeface="Calibri"/>
              </a:rPr>
              <a:t>PECL uses standardized Units of Measure. These are in ALL CAPS and follow ISO standards</a:t>
            </a:r>
          </a:p>
          <a:p>
            <a:pPr lvl="1" defTabSz="622300">
              <a:lnSpc>
                <a:spcPct val="90000"/>
              </a:lnSpc>
              <a:spcBef>
                <a:spcPct val="0"/>
              </a:spcBef>
            </a:pPr>
            <a:r>
              <a:rPr lang="en-US" i="1">
                <a:latin typeface="Calibri"/>
                <a:ea typeface="Calibri" panose="020F0502020204030204" pitchFamily="34" charset="0"/>
                <a:cs typeface="Calibri"/>
              </a:rPr>
              <a:t>Examples:. HR, DAY, FT, EA </a:t>
            </a:r>
            <a:endParaRPr lang="en-US">
              <a:latin typeface="Calibri"/>
              <a:ea typeface="Calibri" panose="020F0502020204030204" pitchFamily="34" charset="0"/>
              <a:cs typeface="Calibri"/>
            </a:endParaRPr>
          </a:p>
          <a:p>
            <a:pPr lvl="1" defTabSz="622300">
              <a:lnSpc>
                <a:spcPct val="90000"/>
              </a:lnSpc>
              <a:spcBef>
                <a:spcPct val="0"/>
              </a:spcBef>
            </a:pPr>
            <a:r>
              <a:rPr lang="en-US" i="1">
                <a:latin typeface="Calibri"/>
                <a:ea typeface="Calibri" panose="020F0502020204030204" pitchFamily="34" charset="0"/>
                <a:cs typeface="Calibri"/>
              </a:rPr>
              <a:t>A full list is included in the appendix, and available on Enverus in the Support Center at any time</a:t>
            </a:r>
            <a:endParaRPr lang="en-US">
              <a:latin typeface="Calibri"/>
              <a:ea typeface="Calibri" panose="020F0502020204030204" pitchFamily="34" charset="0"/>
              <a:cs typeface="Calibri"/>
            </a:endParaRPr>
          </a:p>
          <a:p>
            <a:pPr lvl="1" defTabSz="622300">
              <a:lnSpc>
                <a:spcPct val="90000"/>
              </a:lnSpc>
              <a:spcBef>
                <a:spcPct val="0"/>
              </a:spcBef>
            </a:pPr>
            <a:endParaRPr lang="en-US" i="1">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2FC940B-265A-A140-7E29-24709BF325F2}"/>
              </a:ext>
            </a:extLst>
          </p:cNvPr>
          <p:cNvSpPr txBox="1"/>
          <p:nvPr/>
        </p:nvSpPr>
        <p:spPr>
          <a:xfrm>
            <a:off x="1284378" y="5652484"/>
            <a:ext cx="9039198" cy="590931"/>
          </a:xfrm>
          <a:prstGeom prst="rect">
            <a:avLst/>
          </a:prstGeom>
          <a:noFill/>
        </p:spPr>
        <p:txBody>
          <a:bodyPr wrap="square">
            <a:spAutoFit/>
          </a:bodyPr>
          <a:lstStyle/>
          <a:p>
            <a:pPr defTabSz="622300">
              <a:lnSpc>
                <a:spcPct val="90000"/>
              </a:lnSpc>
              <a:spcBef>
                <a:spcPct val="0"/>
              </a:spcBef>
              <a:spcAft>
                <a:spcPts val="1200"/>
              </a:spcAft>
            </a:pPr>
            <a:r>
              <a:rPr lang="en-US" b="1">
                <a:latin typeface="Calibri" panose="020F0502020204030204" pitchFamily="34" charset="0"/>
                <a:ea typeface="Calibri" panose="020F0502020204030204" pitchFamily="34" charset="0"/>
                <a:cs typeface="Calibri" panose="020F0502020204030204" pitchFamily="34" charset="0"/>
              </a:rPr>
              <a:t>If you are referencing a detailed order, you cannot exceed the quantities and rates specified on the order</a:t>
            </a:r>
            <a:endParaRPr lang="en-US" sz="18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6205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
            <a:extLst>
              <a:ext uri="{FF2B5EF4-FFF2-40B4-BE49-F238E27FC236}">
                <a16:creationId xmlns:a16="http://schemas.microsoft.com/office/drawing/2014/main" id="{CFB86D09-AE6E-3F86-DEE0-7257CAC3032C}"/>
              </a:ext>
            </a:extLst>
          </p:cNvPr>
          <p:cNvSpPr txBox="1"/>
          <p:nvPr/>
        </p:nvSpPr>
        <p:spPr>
          <a:xfrm>
            <a:off x="7773665" y="2398800"/>
            <a:ext cx="3810362" cy="523220"/>
          </a:xfrm>
          <a:prstGeom prst="rect">
            <a:avLst/>
          </a:prstGeom>
          <a:solidFill>
            <a:schemeClr val="bg1"/>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000000"/>
                </a:solidFill>
                <a:latin typeface="Calibri"/>
                <a:ea typeface="Calibri" panose="020F0502020204030204" pitchFamily="34" charset="0"/>
                <a:cs typeface="Times New Roman"/>
              </a:rPr>
              <a:t>You can search for purchase orders ready to fulfill by clicking the </a:t>
            </a:r>
            <a:r>
              <a:rPr lang="en-US" sz="1400" b="1">
                <a:solidFill>
                  <a:srgbClr val="000000"/>
                </a:solidFill>
                <a:latin typeface="Calibri"/>
                <a:ea typeface="Calibri" panose="020F0502020204030204" pitchFamily="34" charset="0"/>
                <a:cs typeface="Times New Roman"/>
              </a:rPr>
              <a:t>Order             </a:t>
            </a:r>
            <a:r>
              <a:rPr lang="en-US" sz="1400">
                <a:solidFill>
                  <a:srgbClr val="000000"/>
                </a:solidFill>
                <a:latin typeface="Calibri"/>
                <a:ea typeface="Calibri" panose="020F0502020204030204" pitchFamily="34" charset="0"/>
                <a:cs typeface="Times New Roman"/>
              </a:rPr>
              <a:t>button. </a:t>
            </a:r>
            <a:endParaRPr lang="en-US"/>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Finding your PO on Enverus</a:t>
            </a:r>
          </a:p>
        </p:txBody>
      </p:sp>
      <p:pic>
        <p:nvPicPr>
          <p:cNvPr id="2" name="Picture 1">
            <a:extLst>
              <a:ext uri="{FF2B5EF4-FFF2-40B4-BE49-F238E27FC236}">
                <a16:creationId xmlns:a16="http://schemas.microsoft.com/office/drawing/2014/main" id="{71C0CDE9-197E-86E4-884C-FE95B1F9F98A}"/>
              </a:ext>
            </a:extLst>
          </p:cNvPr>
          <p:cNvPicPr>
            <a:picLocks noChangeAspect="1"/>
          </p:cNvPicPr>
          <p:nvPr/>
        </p:nvPicPr>
        <p:blipFill>
          <a:blip r:embed="rId2"/>
          <a:stretch>
            <a:fillRect/>
          </a:stretch>
        </p:blipFill>
        <p:spPr>
          <a:xfrm>
            <a:off x="808487" y="1285801"/>
            <a:ext cx="6206413" cy="4788190"/>
          </a:xfrm>
          <a:prstGeom prst="rect">
            <a:avLst/>
          </a:prstGeom>
          <a:ln>
            <a:solidFill>
              <a:schemeClr val="tx1"/>
            </a:solidFill>
          </a:ln>
        </p:spPr>
      </p:pic>
      <p:sp>
        <p:nvSpPr>
          <p:cNvPr id="15" name="TextBox 4">
            <a:extLst>
              <a:ext uri="{FF2B5EF4-FFF2-40B4-BE49-F238E27FC236}">
                <a16:creationId xmlns:a16="http://schemas.microsoft.com/office/drawing/2014/main" id="{E9E2E62C-D09A-E54A-A54A-DECD632F357D}"/>
              </a:ext>
            </a:extLst>
          </p:cNvPr>
          <p:cNvSpPr txBox="1"/>
          <p:nvPr/>
        </p:nvSpPr>
        <p:spPr>
          <a:xfrm>
            <a:off x="7773665" y="4882687"/>
            <a:ext cx="3810362" cy="738664"/>
          </a:xfrm>
          <a:prstGeom prst="rect">
            <a:avLst/>
          </a:prstGeom>
          <a:solidFill>
            <a:schemeClr val="bg1"/>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alibri"/>
                <a:ea typeface="+mn-lt"/>
                <a:cs typeface="Calibri"/>
              </a:rPr>
              <a:t>From the </a:t>
            </a:r>
            <a:r>
              <a:rPr lang="en-US" sz="1400" b="1">
                <a:latin typeface="Calibri"/>
                <a:ea typeface="+mn-lt"/>
                <a:cs typeface="Calibri"/>
              </a:rPr>
              <a:t>My Purchase Orders </a:t>
            </a:r>
            <a:r>
              <a:rPr lang="en-US" sz="1400">
                <a:latin typeface="Calibri"/>
                <a:ea typeface="+mn-lt"/>
                <a:cs typeface="Calibri"/>
              </a:rPr>
              <a:t>section on your homepage, </a:t>
            </a:r>
            <a:r>
              <a:rPr lang="en-US" sz="1400">
                <a:latin typeface="Calibri"/>
                <a:ea typeface="+mn-lt"/>
                <a:cs typeface="+mn-lt"/>
              </a:rPr>
              <a:t>c</a:t>
            </a:r>
            <a:r>
              <a:rPr lang="en-US" sz="1400">
                <a:solidFill>
                  <a:srgbClr val="000000"/>
                </a:solidFill>
                <a:latin typeface="Calibri"/>
                <a:ea typeface="+mn-lt"/>
                <a:cs typeface="Times New Roman"/>
              </a:rPr>
              <a:t>lick</a:t>
            </a:r>
            <a:r>
              <a:rPr lang="en-US" sz="1400">
                <a:solidFill>
                  <a:srgbClr val="000000"/>
                </a:solidFill>
                <a:latin typeface="Calibri"/>
                <a:ea typeface="Calibri" panose="020F0502020204030204" pitchFamily="34" charset="0"/>
                <a:cs typeface="Times New Roman"/>
              </a:rPr>
              <a:t> </a:t>
            </a:r>
            <a:r>
              <a:rPr lang="en-US" sz="1400">
                <a:solidFill>
                  <a:srgbClr val="000000"/>
                </a:solidFill>
                <a:effectLst/>
                <a:latin typeface="Calibri"/>
                <a:ea typeface="Calibri" panose="020F0502020204030204" pitchFamily="34" charset="0"/>
                <a:cs typeface="Times New Roman"/>
              </a:rPr>
              <a:t>the </a:t>
            </a:r>
            <a:r>
              <a:rPr lang="en-US" sz="1400" b="1">
                <a:solidFill>
                  <a:srgbClr val="000000"/>
                </a:solidFill>
                <a:effectLst/>
                <a:latin typeface="Calibri"/>
                <a:ea typeface="Calibri" panose="020F0502020204030204" pitchFamily="34" charset="0"/>
                <a:cs typeface="Times New Roman"/>
              </a:rPr>
              <a:t>Ready to Fulfill </a:t>
            </a:r>
            <a:r>
              <a:rPr lang="en-US" sz="1400">
                <a:solidFill>
                  <a:srgbClr val="000000"/>
                </a:solidFill>
                <a:effectLst/>
                <a:latin typeface="Calibri"/>
                <a:ea typeface="Calibri" panose="020F0502020204030204" pitchFamily="34" charset="0"/>
                <a:cs typeface="Times New Roman"/>
              </a:rPr>
              <a:t>tab</a:t>
            </a:r>
            <a:r>
              <a:rPr lang="en-US" sz="1400">
                <a:solidFill>
                  <a:srgbClr val="000000"/>
                </a:solidFill>
                <a:latin typeface="Calibri"/>
                <a:ea typeface="Calibri" panose="020F0502020204030204" pitchFamily="34" charset="0"/>
                <a:cs typeface="Times New Roman"/>
              </a:rPr>
              <a:t> to view </a:t>
            </a:r>
            <a:r>
              <a:rPr lang="en-US" sz="1400">
                <a:solidFill>
                  <a:srgbClr val="000000"/>
                </a:solidFill>
                <a:effectLst/>
                <a:latin typeface="Calibri"/>
                <a:ea typeface="Calibri" panose="020F0502020204030204" pitchFamily="34" charset="0"/>
                <a:cs typeface="Times New Roman"/>
              </a:rPr>
              <a:t>pu</a:t>
            </a:r>
            <a:r>
              <a:rPr lang="en-US" sz="1400">
                <a:effectLst/>
                <a:latin typeface="Calibri"/>
                <a:ea typeface="Calibri" panose="020F0502020204030204" pitchFamily="34" charset="0"/>
                <a:cs typeface="Times New Roman"/>
              </a:rPr>
              <a:t>rchase orders assigned to you.</a:t>
            </a:r>
            <a:r>
              <a:rPr lang="en-US" sz="1400">
                <a:solidFill>
                  <a:srgbClr val="000000"/>
                </a:solidFill>
                <a:latin typeface="Calibri"/>
                <a:ea typeface="Calibri" panose="020F0502020204030204" pitchFamily="34" charset="0"/>
                <a:cs typeface="Times New Roman"/>
              </a:rPr>
              <a:t> </a:t>
            </a:r>
            <a:endParaRPr lang="en-US"/>
          </a:p>
        </p:txBody>
      </p:sp>
      <p:pic>
        <p:nvPicPr>
          <p:cNvPr id="18" name="Picture 14">
            <a:extLst>
              <a:ext uri="{FF2B5EF4-FFF2-40B4-BE49-F238E27FC236}">
                <a16:creationId xmlns:a16="http://schemas.microsoft.com/office/drawing/2014/main" id="{8871D590-A73C-A5E5-5BF4-D6838E71CC90}"/>
              </a:ext>
            </a:extLst>
          </p:cNvPr>
          <p:cNvPicPr>
            <a:picLocks noChangeAspect="1"/>
          </p:cNvPicPr>
          <p:nvPr/>
        </p:nvPicPr>
        <p:blipFill>
          <a:blip r:embed="rId3"/>
          <a:stretch>
            <a:fillRect/>
          </a:stretch>
        </p:blipFill>
        <p:spPr>
          <a:xfrm>
            <a:off x="9377763" y="2619418"/>
            <a:ext cx="454025" cy="302602"/>
          </a:xfrm>
          <a:prstGeom prst="rect">
            <a:avLst/>
          </a:prstGeom>
        </p:spPr>
      </p:pic>
      <p:cxnSp>
        <p:nvCxnSpPr>
          <p:cNvPr id="19" name="Straight Arrow Connector 18">
            <a:extLst>
              <a:ext uri="{FF2B5EF4-FFF2-40B4-BE49-F238E27FC236}">
                <a16:creationId xmlns:a16="http://schemas.microsoft.com/office/drawing/2014/main" id="{25818B34-52F5-F555-46F8-0FF662B29DC1}"/>
              </a:ext>
            </a:extLst>
          </p:cNvPr>
          <p:cNvCxnSpPr>
            <a:cxnSpLocks/>
            <a:stCxn id="31" idx="1"/>
          </p:cNvCxnSpPr>
          <p:nvPr/>
        </p:nvCxnSpPr>
        <p:spPr>
          <a:xfrm flipH="1">
            <a:off x="5609934" y="5135640"/>
            <a:ext cx="1474165" cy="3342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descr="Badge 1 with solid fill">
            <a:extLst>
              <a:ext uri="{FF2B5EF4-FFF2-40B4-BE49-F238E27FC236}">
                <a16:creationId xmlns:a16="http://schemas.microsoft.com/office/drawing/2014/main" id="{E395B628-D500-82BF-F84F-37983965EADC}"/>
              </a:ext>
            </a:extLst>
          </p:cNvPr>
          <p:cNvSpPr/>
          <p:nvPr/>
        </p:nvSpPr>
        <p:spPr>
          <a:xfrm>
            <a:off x="7054031" y="2288503"/>
            <a:ext cx="659084" cy="66182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26" name="Straight Arrow Connector 25">
            <a:extLst>
              <a:ext uri="{FF2B5EF4-FFF2-40B4-BE49-F238E27FC236}">
                <a16:creationId xmlns:a16="http://schemas.microsoft.com/office/drawing/2014/main" id="{7EA41073-7DA7-FC0D-E2B8-7CE644A0C25D}"/>
              </a:ext>
            </a:extLst>
          </p:cNvPr>
          <p:cNvCxnSpPr>
            <a:cxnSpLocks/>
            <a:stCxn id="25" idx="1"/>
          </p:cNvCxnSpPr>
          <p:nvPr/>
        </p:nvCxnSpPr>
        <p:spPr>
          <a:xfrm flipH="1">
            <a:off x="1209907" y="2619418"/>
            <a:ext cx="5844124" cy="8475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descr="Badge with solid fill">
            <a:extLst>
              <a:ext uri="{FF2B5EF4-FFF2-40B4-BE49-F238E27FC236}">
                <a16:creationId xmlns:a16="http://schemas.microsoft.com/office/drawing/2014/main" id="{EE74FC94-EA4E-6C95-25A2-715E9D6395AB}"/>
              </a:ext>
            </a:extLst>
          </p:cNvPr>
          <p:cNvSpPr/>
          <p:nvPr/>
        </p:nvSpPr>
        <p:spPr>
          <a:xfrm>
            <a:off x="7084099" y="4801380"/>
            <a:ext cx="670206" cy="66852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569284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315462"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Creating an Invoice from the PO List</a:t>
            </a:r>
          </a:p>
        </p:txBody>
      </p:sp>
      <p:sp>
        <p:nvSpPr>
          <p:cNvPr id="7" name="Rectangle 6" descr="Postit Notes with solid fill">
            <a:extLst>
              <a:ext uri="{FF2B5EF4-FFF2-40B4-BE49-F238E27FC236}">
                <a16:creationId xmlns:a16="http://schemas.microsoft.com/office/drawing/2014/main" id="{6CA51F2C-6715-9E4E-BDBE-6FD68C5BA76A}"/>
              </a:ext>
            </a:extLst>
          </p:cNvPr>
          <p:cNvSpPr/>
          <p:nvPr/>
        </p:nvSpPr>
        <p:spPr>
          <a:xfrm>
            <a:off x="363187" y="1148513"/>
            <a:ext cx="893681" cy="81984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00235D1D-242B-C4C9-0795-A3AEE23FDAF0}"/>
              </a:ext>
            </a:extLst>
          </p:cNvPr>
          <p:cNvSpPr/>
          <p:nvPr/>
        </p:nvSpPr>
        <p:spPr>
          <a:xfrm>
            <a:off x="1326895" y="1148514"/>
            <a:ext cx="3767752" cy="997468"/>
          </a:xfrm>
          <a:prstGeom prst="rect">
            <a:avLst/>
          </a:prstGeom>
          <a:solidFill>
            <a:schemeClr val="bg1"/>
          </a:solidFill>
          <a:ln>
            <a:solidFill>
              <a:srgbClr val="00A99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US" sz="1400" b="1">
                <a:solidFill>
                  <a:schemeClr val="tx1"/>
                </a:solidFill>
                <a:latin typeface="Calibri"/>
                <a:ea typeface="Calibri" panose="020F0502020204030204" pitchFamily="34" charset="0"/>
                <a:cs typeface="Times New Roman"/>
              </a:rPr>
              <a:t>Tips</a:t>
            </a:r>
            <a:r>
              <a:rPr lang="en-US" sz="1400">
                <a:solidFill>
                  <a:schemeClr val="tx1"/>
                </a:solidFill>
                <a:effectLst/>
                <a:latin typeface="Calibri"/>
                <a:ea typeface="Calibri" panose="020F0502020204030204" pitchFamily="34" charset="0"/>
                <a:cs typeface="Times New Roman"/>
              </a:rPr>
              <a:t>: </a:t>
            </a:r>
            <a:endParaRPr lang="en-US" sz="1400" b="1">
              <a:solidFill>
                <a:schemeClr val="tx1"/>
              </a:solidFill>
              <a:latin typeface="Calibri"/>
              <a:ea typeface="Calibri" panose="020F0502020204030204" pitchFamily="34" charset="0"/>
              <a:cs typeface="Times New Roman"/>
            </a:endParaRPr>
          </a:p>
          <a:p>
            <a:r>
              <a:rPr lang="en-US" sz="1400">
                <a:solidFill>
                  <a:schemeClr val="tx1"/>
                </a:solidFill>
                <a:effectLst/>
                <a:latin typeface="Calibri"/>
                <a:ea typeface="Calibri" panose="020F0502020204030204" pitchFamily="34" charset="0"/>
                <a:cs typeface="Times New Roman"/>
              </a:rPr>
              <a:t>Apply a filter to the list to narrow results.</a:t>
            </a:r>
            <a:r>
              <a:rPr lang="en-US" sz="1400">
                <a:solidFill>
                  <a:schemeClr val="tx1"/>
                </a:solidFill>
                <a:latin typeface="Calibri"/>
                <a:ea typeface="Calibri" panose="020F0502020204030204" pitchFamily="34" charset="0"/>
                <a:cs typeface="Times New Roman"/>
              </a:rPr>
              <a:t> </a:t>
            </a:r>
            <a:r>
              <a:rPr lang="en-US" sz="1400">
                <a:solidFill>
                  <a:schemeClr val="tx1"/>
                </a:solidFill>
                <a:effectLst/>
                <a:latin typeface="Calibri"/>
                <a:ea typeface="Calibri" panose="020F0502020204030204" pitchFamily="34" charset="0"/>
                <a:cs typeface="Times New Roman"/>
              </a:rPr>
              <a:t> Your PETRONAS Purchase Orders in OpenInvoice will have an Order Status of </a:t>
            </a:r>
            <a:r>
              <a:rPr lang="en-US" sz="1400" b="1">
                <a:solidFill>
                  <a:schemeClr val="tx1"/>
                </a:solidFill>
                <a:effectLst/>
                <a:latin typeface="Calibri"/>
                <a:ea typeface="Calibri" panose="020F0502020204030204" pitchFamily="34" charset="0"/>
                <a:cs typeface="Times New Roman"/>
              </a:rPr>
              <a:t>Accepted.</a:t>
            </a:r>
            <a:endParaRPr lang="en-US" sz="1400">
              <a:solidFill>
                <a:schemeClr val="tx1"/>
              </a:solidFill>
              <a:latin typeface="Century Gothic"/>
              <a:cs typeface="Calibri"/>
            </a:endParaRPr>
          </a:p>
        </p:txBody>
      </p:sp>
      <p:pic>
        <p:nvPicPr>
          <p:cNvPr id="23" name="Picture 22">
            <a:extLst>
              <a:ext uri="{FF2B5EF4-FFF2-40B4-BE49-F238E27FC236}">
                <a16:creationId xmlns:a16="http://schemas.microsoft.com/office/drawing/2014/main" id="{A5C0BA99-E436-240E-F60A-3DDDB10ECE83}"/>
              </a:ext>
            </a:extLst>
          </p:cNvPr>
          <p:cNvPicPr>
            <a:picLocks noChangeAspect="1"/>
          </p:cNvPicPr>
          <p:nvPr/>
        </p:nvPicPr>
        <p:blipFill>
          <a:blip r:embed="rId4"/>
          <a:stretch>
            <a:fillRect/>
          </a:stretch>
        </p:blipFill>
        <p:spPr>
          <a:xfrm>
            <a:off x="5437962" y="2255324"/>
            <a:ext cx="5462929" cy="4368489"/>
          </a:xfrm>
          <a:prstGeom prst="rect">
            <a:avLst/>
          </a:prstGeom>
          <a:ln>
            <a:solidFill>
              <a:schemeClr val="tx1"/>
            </a:solidFill>
          </a:ln>
        </p:spPr>
      </p:pic>
      <p:sp>
        <p:nvSpPr>
          <p:cNvPr id="27" name="Rectangle 26">
            <a:extLst>
              <a:ext uri="{FF2B5EF4-FFF2-40B4-BE49-F238E27FC236}">
                <a16:creationId xmlns:a16="http://schemas.microsoft.com/office/drawing/2014/main" id="{7784C767-2B88-12EC-1D65-541AE685520F}"/>
              </a:ext>
            </a:extLst>
          </p:cNvPr>
          <p:cNvSpPr/>
          <p:nvPr/>
        </p:nvSpPr>
        <p:spPr>
          <a:xfrm>
            <a:off x="5760719" y="3429000"/>
            <a:ext cx="1554743" cy="4555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D4C87E13-05B9-57F6-92E9-CF3645A6C951}"/>
              </a:ext>
            </a:extLst>
          </p:cNvPr>
          <p:cNvSpPr/>
          <p:nvPr/>
        </p:nvSpPr>
        <p:spPr>
          <a:xfrm rot="6356737" flipH="1">
            <a:off x="5010044" y="2681043"/>
            <a:ext cx="542889" cy="1114125"/>
          </a:xfrm>
          <a:prstGeom prst="triangle">
            <a:avLst>
              <a:gd name="adj" fmla="val 12836"/>
            </a:avLst>
          </a:prstGeom>
          <a:solidFill>
            <a:srgbClr val="4F81BD">
              <a:alpha val="40000"/>
            </a:srgbClr>
          </a:solidFill>
          <a:ln w="9525"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9B09735C-BC3A-6480-F77F-77C03524EEAD}"/>
              </a:ext>
            </a:extLst>
          </p:cNvPr>
          <p:cNvPicPr>
            <a:picLocks noChangeAspect="1"/>
          </p:cNvPicPr>
          <p:nvPr/>
        </p:nvPicPr>
        <p:blipFill>
          <a:blip r:embed="rId5"/>
          <a:stretch>
            <a:fillRect/>
          </a:stretch>
        </p:blipFill>
        <p:spPr>
          <a:xfrm>
            <a:off x="3297577" y="2372160"/>
            <a:ext cx="1797070" cy="1057100"/>
          </a:xfrm>
          <a:prstGeom prst="rect">
            <a:avLst/>
          </a:prstGeom>
          <a:ln>
            <a:solidFill>
              <a:schemeClr val="tx1"/>
            </a:solidFill>
          </a:ln>
        </p:spPr>
      </p:pic>
      <p:sp>
        <p:nvSpPr>
          <p:cNvPr id="30" name="Rectangle 29">
            <a:extLst>
              <a:ext uri="{FF2B5EF4-FFF2-40B4-BE49-F238E27FC236}">
                <a16:creationId xmlns:a16="http://schemas.microsoft.com/office/drawing/2014/main" id="{BFD0C63C-00A0-B480-5EBD-4B2C6F41156E}"/>
              </a:ext>
            </a:extLst>
          </p:cNvPr>
          <p:cNvSpPr/>
          <p:nvPr/>
        </p:nvSpPr>
        <p:spPr>
          <a:xfrm>
            <a:off x="3827784" y="2793040"/>
            <a:ext cx="1079971" cy="2916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quot;Not Allowed&quot; Symbol 32">
            <a:extLst>
              <a:ext uri="{FF2B5EF4-FFF2-40B4-BE49-F238E27FC236}">
                <a16:creationId xmlns:a16="http://schemas.microsoft.com/office/drawing/2014/main" id="{E982A83C-7B0C-8D59-9EA5-7964D03FC999}"/>
              </a:ext>
            </a:extLst>
          </p:cNvPr>
          <p:cNvSpPr/>
          <p:nvPr/>
        </p:nvSpPr>
        <p:spPr>
          <a:xfrm>
            <a:off x="7065335" y="2312848"/>
            <a:ext cx="322385" cy="31261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38B9DEF3-4EC9-42BD-E8B4-C0348CD27208}"/>
              </a:ext>
            </a:extLst>
          </p:cNvPr>
          <p:cNvSpPr txBox="1"/>
          <p:nvPr/>
        </p:nvSpPr>
        <p:spPr>
          <a:xfrm>
            <a:off x="1255606" y="3583664"/>
            <a:ext cx="3839041" cy="773673"/>
          </a:xfrm>
          <a:prstGeom prst="rect">
            <a:avLst/>
          </a:prstGeom>
          <a:solidFill>
            <a:schemeClr val="bg1"/>
          </a:solidFill>
          <a:ln>
            <a:solidFill>
              <a:schemeClr val="tx1"/>
            </a:solidFill>
          </a:ln>
        </p:spPr>
        <p:txBody>
          <a:bodyPr wrap="square" lIns="91440" tIns="45720" rIns="91440" bIns="45720" anchor="t">
            <a:spAutoFit/>
          </a:bodyPr>
          <a:lstStyle/>
          <a:p>
            <a:pPr>
              <a:lnSpc>
                <a:spcPct val="107000"/>
              </a:lnSpc>
              <a:spcAft>
                <a:spcPts val="800"/>
              </a:spcAft>
            </a:pPr>
            <a:r>
              <a:rPr lang="en-US" sz="1400">
                <a:solidFill>
                  <a:srgbClr val="000000"/>
                </a:solidFill>
                <a:latin typeface="Calibri"/>
                <a:ea typeface="Calibri" panose="020F0502020204030204" pitchFamily="34" charset="0"/>
                <a:cs typeface="Times New Roman"/>
              </a:rPr>
              <a:t>You can create an invoice directly from the PO list page. </a:t>
            </a:r>
            <a:r>
              <a:rPr lang="en-US" sz="1400">
                <a:latin typeface="Calibri"/>
                <a:ea typeface="+mn-lt"/>
                <a:cs typeface="Calibri"/>
              </a:rPr>
              <a:t>Click the </a:t>
            </a:r>
            <a:r>
              <a:rPr lang="en-US" sz="1400" b="1">
                <a:latin typeface="Calibri"/>
                <a:ea typeface="+mn-lt"/>
                <a:cs typeface="Calibri"/>
              </a:rPr>
              <a:t>Action</a:t>
            </a:r>
            <a:r>
              <a:rPr lang="en-US" sz="1400">
                <a:latin typeface="Calibri"/>
                <a:ea typeface="+mn-lt"/>
                <a:cs typeface="Calibri"/>
              </a:rPr>
              <a:t> button, then select the </a:t>
            </a:r>
            <a:r>
              <a:rPr lang="en-US" sz="1400" b="1">
                <a:latin typeface="Calibri"/>
                <a:ea typeface="+mn-lt"/>
                <a:cs typeface="Calibri"/>
              </a:rPr>
              <a:t>Create Invoice </a:t>
            </a:r>
            <a:r>
              <a:rPr lang="en-US" sz="1400">
                <a:latin typeface="Calibri"/>
                <a:ea typeface="+mn-lt"/>
                <a:cs typeface="Calibri"/>
              </a:rPr>
              <a:t>dropdown option</a:t>
            </a:r>
            <a:r>
              <a:rPr lang="en-US" sz="1400" b="1">
                <a:latin typeface="Calibri"/>
                <a:ea typeface="+mn-lt"/>
                <a:cs typeface="Calibri"/>
              </a:rPr>
              <a:t>.</a:t>
            </a:r>
            <a:r>
              <a:rPr lang="en-US" sz="1400">
                <a:latin typeface="Calibri"/>
                <a:ea typeface="+mn-lt"/>
                <a:cs typeface="Calibri"/>
              </a:rPr>
              <a:t> </a:t>
            </a:r>
            <a:endParaRPr lang="en-US" sz="1400">
              <a:latin typeface="Calibri"/>
              <a:ea typeface="+mn-lt"/>
              <a:cs typeface="+mn-lt"/>
            </a:endParaRPr>
          </a:p>
        </p:txBody>
      </p:sp>
      <p:sp>
        <p:nvSpPr>
          <p:cNvPr id="35" name="Rectangle 34" descr="Badge 1 with solid fill">
            <a:extLst>
              <a:ext uri="{FF2B5EF4-FFF2-40B4-BE49-F238E27FC236}">
                <a16:creationId xmlns:a16="http://schemas.microsoft.com/office/drawing/2014/main" id="{5953E4E9-3479-8373-1968-856C010851EA}"/>
              </a:ext>
            </a:extLst>
          </p:cNvPr>
          <p:cNvSpPr/>
          <p:nvPr/>
        </p:nvSpPr>
        <p:spPr>
          <a:xfrm>
            <a:off x="534042" y="3558032"/>
            <a:ext cx="659084" cy="66182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a:extLst>
              <a:ext uri="{FF2B5EF4-FFF2-40B4-BE49-F238E27FC236}">
                <a16:creationId xmlns:a16="http://schemas.microsoft.com/office/drawing/2014/main" id="{B6C2E197-09AF-BA50-A771-E11984515CDA}"/>
              </a:ext>
            </a:extLst>
          </p:cNvPr>
          <p:cNvSpPr/>
          <p:nvPr/>
        </p:nvSpPr>
        <p:spPr>
          <a:xfrm>
            <a:off x="6949272" y="1148514"/>
            <a:ext cx="4267972" cy="997469"/>
          </a:xfrm>
          <a:prstGeom prst="rect">
            <a:avLst/>
          </a:prstGeom>
          <a:solidFill>
            <a:schemeClr val="bg1"/>
          </a:solidFill>
          <a:ln>
            <a:solidFill>
              <a:srgbClr val="00A99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440" tIns="45720" rIns="91440" bIns="45720" anchor="t"/>
          <a:lstStyle/>
          <a:p>
            <a:r>
              <a:rPr lang="en-US" sz="1400" b="1">
                <a:solidFill>
                  <a:schemeClr val="tx1"/>
                </a:solidFill>
                <a:latin typeface="Calibri"/>
                <a:ea typeface="Calibri" panose="020F0502020204030204" pitchFamily="34" charset="0"/>
                <a:cs typeface="Times New Roman"/>
              </a:rPr>
              <a:t>Tips</a:t>
            </a:r>
            <a:r>
              <a:rPr lang="en-US" sz="1400">
                <a:solidFill>
                  <a:schemeClr val="tx1"/>
                </a:solidFill>
                <a:effectLst/>
                <a:latin typeface="Calibri"/>
                <a:ea typeface="Calibri" panose="020F0502020204030204" pitchFamily="34" charset="0"/>
                <a:cs typeface="Times New Roman"/>
              </a:rPr>
              <a:t>: </a:t>
            </a:r>
            <a:endParaRPr lang="en-US" sz="1400" b="1">
              <a:solidFill>
                <a:schemeClr val="tx1"/>
              </a:solidFill>
              <a:latin typeface="Calibri"/>
              <a:ea typeface="Calibri" panose="020F0502020204030204" pitchFamily="34" charset="0"/>
              <a:cs typeface="Times New Roman"/>
            </a:endParaRPr>
          </a:p>
          <a:p>
            <a:r>
              <a:rPr lang="en-US" sz="1400">
                <a:solidFill>
                  <a:schemeClr val="tx1"/>
                </a:solidFill>
                <a:latin typeface="Calibri"/>
                <a:cs typeface="Calibri"/>
              </a:rPr>
              <a:t>Avoid using the top ribbon for creating an invoice from scratch (without flipping from PO). Not all data fields from the PO transfer, increasing the chance for error</a:t>
            </a:r>
            <a:endParaRPr lang="en-US" sz="1400">
              <a:solidFill>
                <a:schemeClr val="tx1"/>
              </a:solidFill>
              <a:latin typeface="Century Gothic"/>
              <a:cs typeface="Calibri"/>
            </a:endParaRPr>
          </a:p>
        </p:txBody>
      </p:sp>
      <p:sp>
        <p:nvSpPr>
          <p:cNvPr id="39" name="Rectangle 38" descr="Postit Notes with solid fill">
            <a:extLst>
              <a:ext uri="{FF2B5EF4-FFF2-40B4-BE49-F238E27FC236}">
                <a16:creationId xmlns:a16="http://schemas.microsoft.com/office/drawing/2014/main" id="{6D11B805-5E68-18CC-7D31-280CC127EED8}"/>
              </a:ext>
            </a:extLst>
          </p:cNvPr>
          <p:cNvSpPr/>
          <p:nvPr/>
        </p:nvSpPr>
        <p:spPr>
          <a:xfrm>
            <a:off x="5985564" y="1148514"/>
            <a:ext cx="893681" cy="81984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68059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78598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Creating an Invoice from the PO Details</a:t>
            </a:r>
          </a:p>
        </p:txBody>
      </p:sp>
      <p:pic>
        <p:nvPicPr>
          <p:cNvPr id="2" name="Picture 4">
            <a:extLst>
              <a:ext uri="{FF2B5EF4-FFF2-40B4-BE49-F238E27FC236}">
                <a16:creationId xmlns:a16="http://schemas.microsoft.com/office/drawing/2014/main" id="{B3E136FB-0784-FF0D-6662-4053DFB30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76" y="1177785"/>
            <a:ext cx="7199680" cy="54422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3540D70-C048-2D47-339A-3835EBE139A8}"/>
              </a:ext>
            </a:extLst>
          </p:cNvPr>
          <p:cNvSpPr/>
          <p:nvPr/>
        </p:nvSpPr>
        <p:spPr>
          <a:xfrm>
            <a:off x="7164286" y="6298679"/>
            <a:ext cx="648853" cy="33099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7CBF8C7-CA88-4CBD-37E2-D2FB232E90CD}"/>
              </a:ext>
            </a:extLst>
          </p:cNvPr>
          <p:cNvSpPr txBox="1"/>
          <p:nvPr/>
        </p:nvSpPr>
        <p:spPr>
          <a:xfrm>
            <a:off x="591905" y="1195499"/>
            <a:ext cx="3363421" cy="1004186"/>
          </a:xfrm>
          <a:prstGeom prst="rect">
            <a:avLst/>
          </a:prstGeom>
          <a:noFill/>
          <a:ln>
            <a:solidFill>
              <a:schemeClr val="tx1"/>
            </a:solidFill>
          </a:ln>
        </p:spPr>
        <p:txBody>
          <a:bodyPr wrap="square">
            <a:spAutoFit/>
          </a:bodyPr>
          <a:lstStyle/>
          <a:p>
            <a:pPr marL="0" marR="0">
              <a:lnSpc>
                <a:spcPct val="107000"/>
              </a:lnSpc>
              <a:spcBef>
                <a:spcPts val="0"/>
              </a:spcBef>
              <a:spcAft>
                <a:spcPts val="800"/>
              </a:spcAft>
            </a:pPr>
            <a:r>
              <a:rPr lang="en-US" sz="1400">
                <a:solidFill>
                  <a:srgbClr val="000000"/>
                </a:solidFill>
                <a:latin typeface="Calibri" panose="020F0502020204030204" pitchFamily="34" charset="0"/>
                <a:ea typeface="Calibri" panose="020F0502020204030204" pitchFamily="34" charset="0"/>
                <a:cs typeface="Calibri" panose="020F0502020204030204" pitchFamily="34" charset="0"/>
              </a:rPr>
              <a:t>If you would like to review the details of the PO before flipping to an invoice (particularly useful for </a:t>
            </a:r>
            <a:r>
              <a:rPr lang="en-US" sz="1400" i="1">
                <a:solidFill>
                  <a:srgbClr val="000000"/>
                </a:solidFill>
                <a:latin typeface="Calibri" panose="020F0502020204030204" pitchFamily="34" charset="0"/>
                <a:ea typeface="Calibri" panose="020F0502020204030204" pitchFamily="34" charset="0"/>
                <a:cs typeface="Calibri" panose="020F0502020204030204" pitchFamily="34" charset="0"/>
              </a:rPr>
              <a:t>detailed orders</a:t>
            </a:r>
            <a:r>
              <a:rPr lang="en-US" sz="1400">
                <a:solidFill>
                  <a:srgbClr val="000000"/>
                </a:solidFill>
                <a:latin typeface="Calibri" panose="020F0502020204030204" pitchFamily="34" charset="0"/>
                <a:ea typeface="Calibri" panose="020F0502020204030204" pitchFamily="34" charset="0"/>
                <a:cs typeface="Calibri" panose="020F0502020204030204" pitchFamily="34" charset="0"/>
              </a:rPr>
              <a:t>), open the PO from the list page.</a:t>
            </a:r>
            <a:endParaRPr lang="en-US" sz="1400" b="1">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30652D49-DB4B-CB2D-AC57-2E2D2A04FC03}"/>
              </a:ext>
            </a:extLst>
          </p:cNvPr>
          <p:cNvSpPr txBox="1"/>
          <p:nvPr/>
        </p:nvSpPr>
        <p:spPr>
          <a:xfrm>
            <a:off x="1120764" y="3337749"/>
            <a:ext cx="1828341" cy="543162"/>
          </a:xfrm>
          <a:prstGeom prst="rect">
            <a:avLst/>
          </a:prstGeom>
          <a:noFill/>
          <a:ln>
            <a:solidFill>
              <a:schemeClr val="tx1"/>
            </a:solidFill>
          </a:ln>
        </p:spPr>
        <p:txBody>
          <a:bodyPr wrap="square">
            <a:spAutoFit/>
          </a:bodyPr>
          <a:lstStyle/>
          <a:p>
            <a:pPr marL="0" marR="0">
              <a:lnSpc>
                <a:spcPct val="107000"/>
              </a:lnSpc>
              <a:spcBef>
                <a:spcPts val="1200"/>
              </a:spcBef>
              <a:spcAft>
                <a:spcPts val="1200"/>
              </a:spcAft>
            </a:pPr>
            <a:r>
              <a:rPr lang="en-US" sz="1400">
                <a:solidFill>
                  <a:srgbClr val="000000"/>
                </a:solidFill>
                <a:latin typeface="Calibri" panose="020F0502020204030204" pitchFamily="34" charset="0"/>
                <a:ea typeface="Calibri" panose="020F0502020204030204" pitchFamily="34" charset="0"/>
                <a:cs typeface="Times New Roman" panose="02020603050405020304" pitchFamily="18" charset="0"/>
              </a:rPr>
              <a:t>Scroll down to the </a:t>
            </a:r>
            <a:r>
              <a:rPr lang="en-US" sz="1400" b="1">
                <a:solidFill>
                  <a:srgbClr val="000000"/>
                </a:solidFill>
                <a:latin typeface="Calibri" panose="020F0502020204030204" pitchFamily="34" charset="0"/>
                <a:ea typeface="Calibri" panose="020F0502020204030204" pitchFamily="34" charset="0"/>
                <a:cs typeface="Times New Roman" panose="02020603050405020304" pitchFamily="18" charset="0"/>
              </a:rPr>
              <a:t>Line Items </a:t>
            </a:r>
            <a:r>
              <a:rPr lang="en-US" sz="1400">
                <a:solidFill>
                  <a:srgbClr val="000000"/>
                </a:solidFill>
                <a:latin typeface="Calibri" panose="020F0502020204030204" pitchFamily="34" charset="0"/>
                <a:ea typeface="Calibri" panose="020F0502020204030204" pitchFamily="34" charset="0"/>
                <a:cs typeface="Times New Roman" panose="02020603050405020304" pitchFamily="18" charset="0"/>
              </a:rPr>
              <a:t>section </a:t>
            </a:r>
          </a:p>
        </p:txBody>
      </p:sp>
      <p:sp>
        <p:nvSpPr>
          <p:cNvPr id="24" name="TextBox 23">
            <a:extLst>
              <a:ext uri="{FF2B5EF4-FFF2-40B4-BE49-F238E27FC236}">
                <a16:creationId xmlns:a16="http://schemas.microsoft.com/office/drawing/2014/main" id="{441EA1C1-403B-9D29-5AEB-0698B83F249F}"/>
              </a:ext>
            </a:extLst>
          </p:cNvPr>
          <p:cNvSpPr txBox="1"/>
          <p:nvPr/>
        </p:nvSpPr>
        <p:spPr>
          <a:xfrm>
            <a:off x="1120764" y="4543945"/>
            <a:ext cx="1763491" cy="773673"/>
          </a:xfrm>
          <a:prstGeom prst="rect">
            <a:avLst/>
          </a:prstGeom>
          <a:noFill/>
          <a:ln>
            <a:solidFill>
              <a:schemeClr val="tx1"/>
            </a:solidFill>
          </a:ln>
        </p:spPr>
        <p:txBody>
          <a:bodyPr wrap="square">
            <a:spAutoFit/>
          </a:bodyPr>
          <a:lstStyle/>
          <a:p>
            <a:pPr marL="0" marR="0">
              <a:lnSpc>
                <a:spcPct val="107000"/>
              </a:lnSpc>
              <a:spcBef>
                <a:spcPts val="0"/>
              </a:spcBef>
              <a:spcAft>
                <a:spcPts val="800"/>
              </a:spcAft>
            </a:pPr>
            <a:r>
              <a:rPr lang="en-US" sz="1400">
                <a:solidFill>
                  <a:srgbClr val="000000"/>
                </a:solidFill>
                <a:latin typeface="Calibri" panose="020F0502020204030204" pitchFamily="34" charset="0"/>
                <a:ea typeface="Calibri" panose="020F0502020204030204" pitchFamily="34" charset="0"/>
                <a:cs typeface="Times New Roman" panose="02020603050405020304" pitchFamily="18" charset="0"/>
              </a:rPr>
              <a:t>Select the lines that will be flipped to a purchase order</a:t>
            </a:r>
          </a:p>
        </p:txBody>
      </p:sp>
      <p:sp>
        <p:nvSpPr>
          <p:cNvPr id="25" name="TextBox 24">
            <a:extLst>
              <a:ext uri="{FF2B5EF4-FFF2-40B4-BE49-F238E27FC236}">
                <a16:creationId xmlns:a16="http://schemas.microsoft.com/office/drawing/2014/main" id="{3424B72D-1142-CB36-D8FA-F5A67BCC3E23}"/>
              </a:ext>
            </a:extLst>
          </p:cNvPr>
          <p:cNvSpPr txBox="1"/>
          <p:nvPr/>
        </p:nvSpPr>
        <p:spPr>
          <a:xfrm>
            <a:off x="1157726" y="5824327"/>
            <a:ext cx="1726529" cy="312650"/>
          </a:xfrm>
          <a:prstGeom prst="rect">
            <a:avLst/>
          </a:prstGeom>
          <a:noFill/>
          <a:ln>
            <a:solidFill>
              <a:schemeClr val="tx1"/>
            </a:solidFill>
          </a:ln>
        </p:spPr>
        <p:txBody>
          <a:bodyPr wrap="square">
            <a:spAutoFit/>
          </a:bodyPr>
          <a:lstStyle/>
          <a:p>
            <a:pPr marL="0" marR="0">
              <a:lnSpc>
                <a:spcPct val="107000"/>
              </a:lnSpc>
              <a:spcBef>
                <a:spcPts val="0"/>
              </a:spcBef>
              <a:spcAft>
                <a:spcPts val="800"/>
              </a:spcAft>
            </a:pPr>
            <a:r>
              <a:rPr lang="en-US" sz="1400">
                <a:solidFill>
                  <a:srgbClr val="000000"/>
                </a:solidFill>
                <a:latin typeface="Calibri" panose="020F0502020204030204" pitchFamily="34" charset="0"/>
                <a:ea typeface="Calibri" panose="020F0502020204030204" pitchFamily="34" charset="0"/>
                <a:cs typeface="Times New Roman" panose="02020603050405020304" pitchFamily="18" charset="0"/>
              </a:rPr>
              <a:t>Click </a:t>
            </a:r>
            <a:r>
              <a:rPr lang="en-US" sz="1400" b="1">
                <a:solidFill>
                  <a:srgbClr val="000000"/>
                </a:solidFill>
                <a:latin typeface="Calibri" panose="020F0502020204030204" pitchFamily="34" charset="0"/>
                <a:ea typeface="Calibri" panose="020F0502020204030204" pitchFamily="34" charset="0"/>
                <a:cs typeface="Times New Roman" panose="02020603050405020304" pitchFamily="18" charset="0"/>
              </a:rPr>
              <a:t>Invoice</a:t>
            </a:r>
            <a:endParaRPr lang="en-US" sz="800" b="1">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descr="Badge 1 with solid fill">
            <a:extLst>
              <a:ext uri="{FF2B5EF4-FFF2-40B4-BE49-F238E27FC236}">
                <a16:creationId xmlns:a16="http://schemas.microsoft.com/office/drawing/2014/main" id="{7EE12CE3-7056-496E-45C9-D294132A96B7}"/>
              </a:ext>
            </a:extLst>
          </p:cNvPr>
          <p:cNvSpPr/>
          <p:nvPr/>
        </p:nvSpPr>
        <p:spPr>
          <a:xfrm>
            <a:off x="396830" y="3254269"/>
            <a:ext cx="659084" cy="66182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ectangle 26">
            <a:extLst>
              <a:ext uri="{FF2B5EF4-FFF2-40B4-BE49-F238E27FC236}">
                <a16:creationId xmlns:a16="http://schemas.microsoft.com/office/drawing/2014/main" id="{637A1132-808D-178E-C993-0C18CE4E8ABD}"/>
              </a:ext>
            </a:extLst>
          </p:cNvPr>
          <p:cNvSpPr/>
          <p:nvPr/>
        </p:nvSpPr>
        <p:spPr>
          <a:xfrm>
            <a:off x="4521785" y="5082554"/>
            <a:ext cx="245004" cy="5466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descr="Badge with solid fill">
            <a:extLst>
              <a:ext uri="{FF2B5EF4-FFF2-40B4-BE49-F238E27FC236}">
                <a16:creationId xmlns:a16="http://schemas.microsoft.com/office/drawing/2014/main" id="{C82EB888-7F6E-9AED-FFA8-BF70CE2AAAC0}"/>
              </a:ext>
            </a:extLst>
          </p:cNvPr>
          <p:cNvSpPr/>
          <p:nvPr/>
        </p:nvSpPr>
        <p:spPr>
          <a:xfrm>
            <a:off x="418133" y="4635477"/>
            <a:ext cx="670206" cy="6685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28" descr="Badge 3 with solid fill">
            <a:extLst>
              <a:ext uri="{FF2B5EF4-FFF2-40B4-BE49-F238E27FC236}">
                <a16:creationId xmlns:a16="http://schemas.microsoft.com/office/drawing/2014/main" id="{FA9D483B-1092-74D0-395C-345343498B6E}"/>
              </a:ext>
            </a:extLst>
          </p:cNvPr>
          <p:cNvSpPr/>
          <p:nvPr/>
        </p:nvSpPr>
        <p:spPr>
          <a:xfrm>
            <a:off x="435429" y="5599059"/>
            <a:ext cx="647807" cy="66852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30" name="Straight Arrow Connector 29">
            <a:extLst>
              <a:ext uri="{FF2B5EF4-FFF2-40B4-BE49-F238E27FC236}">
                <a16:creationId xmlns:a16="http://schemas.microsoft.com/office/drawing/2014/main" id="{0F09DF91-FBFB-7266-9649-05B424D41EC6}"/>
              </a:ext>
            </a:extLst>
          </p:cNvPr>
          <p:cNvCxnSpPr>
            <a:cxnSpLocks/>
            <a:stCxn id="25" idx="3"/>
            <a:endCxn id="15" idx="1"/>
          </p:cNvCxnSpPr>
          <p:nvPr/>
        </p:nvCxnSpPr>
        <p:spPr>
          <a:xfrm>
            <a:off x="2884255" y="5980652"/>
            <a:ext cx="4280031" cy="4835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069DAC-2EB7-99F4-A1DE-1A3B04C6C716}"/>
              </a:ext>
            </a:extLst>
          </p:cNvPr>
          <p:cNvCxnSpPr>
            <a:cxnSpLocks/>
            <a:stCxn id="24" idx="3"/>
          </p:cNvCxnSpPr>
          <p:nvPr/>
        </p:nvCxnSpPr>
        <p:spPr>
          <a:xfrm>
            <a:off x="2884255" y="4930782"/>
            <a:ext cx="1637530" cy="4250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47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114c1f06d8f_0_829"/>
          <p:cNvSpPr txBox="1"/>
          <p:nvPr/>
        </p:nvSpPr>
        <p:spPr>
          <a:xfrm>
            <a:off x="839438" y="2686666"/>
            <a:ext cx="10990612" cy="612900"/>
          </a:xfrm>
          <a:prstGeom prst="rect">
            <a:avLst/>
          </a:prstGeom>
          <a:noFill/>
          <a:ln>
            <a:noFill/>
          </a:ln>
        </p:spPr>
        <p:txBody>
          <a:bodyPr spcFirstLastPara="1" wrap="square" lIns="91425" tIns="45700" rIns="91425" bIns="45700" anchor="ctr" anchorCtr="0">
            <a:noAutofit/>
          </a:bodyPr>
          <a:lstStyle/>
          <a:p>
            <a:pPr>
              <a:lnSpc>
                <a:spcPct val="90000"/>
              </a:lnSpc>
            </a:pPr>
            <a:r>
              <a:rPr lang="en-US" sz="4400" b="1">
                <a:solidFill>
                  <a:srgbClr val="FFFFFF"/>
                </a:solidFill>
              </a:rPr>
              <a:t>PECL's Procure to Pay Digital Transformation</a:t>
            </a:r>
            <a:endParaRPr lang="en-US"/>
          </a:p>
        </p:txBody>
      </p:sp>
      <p:sp>
        <p:nvSpPr>
          <p:cNvPr id="2" name="AutoShape 2" descr="https://cac-powerpoint.officeapps.live.com/pods/GetClipboardImage.ashx?Id=72ea3a21-8ec7-4956-baaf-99020d1d009a&amp;DC=GCA1&amp;pkey=15084225-0f4a-4633-b566-36b0315b9857&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0D9FEB-DCDF-2DB7-7848-ED31581C7404}"/>
              </a:ext>
            </a:extLst>
          </p:cNvPr>
          <p:cNvPicPr>
            <a:picLocks noChangeAspect="1"/>
          </p:cNvPicPr>
          <p:nvPr/>
        </p:nvPicPr>
        <p:blipFill>
          <a:blip r:embed="rId2"/>
          <a:stretch>
            <a:fillRect/>
          </a:stretch>
        </p:blipFill>
        <p:spPr>
          <a:xfrm>
            <a:off x="5908902" y="1332678"/>
            <a:ext cx="4873572" cy="1953819"/>
          </a:xfrm>
          <a:prstGeom prst="rect">
            <a:avLst/>
          </a:prstGeom>
          <a:ln>
            <a:solidFill>
              <a:schemeClr val="tx1"/>
            </a:solidFill>
          </a:ln>
        </p:spPr>
      </p:pic>
      <p:sp>
        <p:nvSpPr>
          <p:cNvPr id="9" name="Isosceles Triangle 8">
            <a:extLst>
              <a:ext uri="{FF2B5EF4-FFF2-40B4-BE49-F238E27FC236}">
                <a16:creationId xmlns:a16="http://schemas.microsoft.com/office/drawing/2014/main" id="{815FF8CF-5DB9-EEB1-3B56-EA11B19626A1}"/>
              </a:ext>
            </a:extLst>
          </p:cNvPr>
          <p:cNvSpPr/>
          <p:nvPr/>
        </p:nvSpPr>
        <p:spPr>
          <a:xfrm rot="708595">
            <a:off x="7478430" y="2717631"/>
            <a:ext cx="770850" cy="2366443"/>
          </a:xfrm>
          <a:prstGeom prst="triangle">
            <a:avLst>
              <a:gd name="adj" fmla="val 0"/>
            </a:avLst>
          </a:prstGeom>
          <a:solidFill>
            <a:srgbClr val="4F81BD">
              <a:alpha val="40000"/>
            </a:srgbClr>
          </a:solidFill>
          <a:ln w="9525"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id="{CA3E1306-41DD-6125-A744-F06326AD9EA1}"/>
              </a:ext>
            </a:extLst>
          </p:cNvPr>
          <p:cNvPicPr>
            <a:picLocks noChangeAspect="1"/>
          </p:cNvPicPr>
          <p:nvPr/>
        </p:nvPicPr>
        <p:blipFill>
          <a:blip r:embed="rId3"/>
          <a:stretch>
            <a:fillRect/>
          </a:stretch>
        </p:blipFill>
        <p:spPr>
          <a:xfrm>
            <a:off x="3996241" y="3763260"/>
            <a:ext cx="7843232" cy="2378524"/>
          </a:xfrm>
          <a:prstGeom prst="rect">
            <a:avLst/>
          </a:prstGeom>
          <a:ln>
            <a:solidFill>
              <a:schemeClr val="tx1"/>
            </a:solidFill>
          </a:ln>
        </p:spPr>
      </p:pic>
      <p:sp>
        <p:nvSpPr>
          <p:cNvPr id="4" name="TextBox 3">
            <a:extLst>
              <a:ext uri="{FF2B5EF4-FFF2-40B4-BE49-F238E27FC236}">
                <a16:creationId xmlns:a16="http://schemas.microsoft.com/office/drawing/2014/main" id="{1187155C-FD59-BCB5-777E-346CF81E30A1}"/>
              </a:ext>
            </a:extLst>
          </p:cNvPr>
          <p:cNvSpPr txBox="1"/>
          <p:nvPr/>
        </p:nvSpPr>
        <p:spPr>
          <a:xfrm>
            <a:off x="426903" y="1218098"/>
            <a:ext cx="5211897" cy="1002582"/>
          </a:xfrm>
          <a:prstGeom prst="rect">
            <a:avLst/>
          </a:prstGeom>
          <a:solidFill>
            <a:schemeClr val="bg1"/>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a:latin typeface="Calibri"/>
                <a:ea typeface="Calibri" panose="020F0502020204030204" pitchFamily="34" charset="0"/>
                <a:cs typeface="Times New Roman"/>
              </a:rPr>
              <a:t>If your field tickets already reference a PO,  you may flip </a:t>
            </a:r>
            <a:r>
              <a:rPr lang="en-US" sz="1400" b="1">
                <a:latin typeface="Calibri"/>
                <a:ea typeface="Calibri" panose="020F0502020204030204" pitchFamily="34" charset="0"/>
                <a:cs typeface="Times New Roman"/>
              </a:rPr>
              <a:t>approved</a:t>
            </a:r>
            <a:r>
              <a:rPr lang="en-US" sz="1400">
                <a:latin typeface="Calibri"/>
                <a:ea typeface="Calibri" panose="020F0502020204030204" pitchFamily="34" charset="0"/>
                <a:cs typeface="Times New Roman"/>
              </a:rPr>
              <a:t>, </a:t>
            </a:r>
            <a:r>
              <a:rPr lang="en-US" sz="1400" b="1">
                <a:latin typeface="Calibri"/>
                <a:ea typeface="Calibri" panose="020F0502020204030204" pitchFamily="34" charset="0"/>
                <a:cs typeface="Times New Roman"/>
              </a:rPr>
              <a:t>uninvoiced</a:t>
            </a:r>
            <a:r>
              <a:rPr lang="en-US" sz="1400">
                <a:latin typeface="Calibri"/>
                <a:ea typeface="Calibri" panose="020F0502020204030204" pitchFamily="34" charset="0"/>
                <a:cs typeface="Times New Roman"/>
              </a:rPr>
              <a:t> tickets into an invoice. You may also </a:t>
            </a:r>
            <a:r>
              <a:rPr lang="en-US" sz="1400" b="1">
                <a:latin typeface="Calibri"/>
                <a:ea typeface="Calibri" panose="020F0502020204030204" pitchFamily="34" charset="0"/>
                <a:cs typeface="Times New Roman"/>
              </a:rPr>
              <a:t>combine</a:t>
            </a:r>
            <a:r>
              <a:rPr lang="en-US" sz="1400">
                <a:latin typeface="Calibri"/>
                <a:ea typeface="Calibri" panose="020F0502020204030204" pitchFamily="34" charset="0"/>
                <a:cs typeface="Times New Roman"/>
              </a:rPr>
              <a:t> multiple field tickets into a single invoice, provided the reference the </a:t>
            </a:r>
            <a:r>
              <a:rPr lang="en-US" sz="1400" b="1">
                <a:latin typeface="Calibri"/>
                <a:ea typeface="Calibri" panose="020F0502020204030204" pitchFamily="34" charset="0"/>
                <a:cs typeface="Times New Roman"/>
              </a:rPr>
              <a:t>same PO</a:t>
            </a:r>
            <a:r>
              <a:rPr lang="en-US" sz="1400">
                <a:latin typeface="Calibri"/>
                <a:ea typeface="Calibri" panose="020F0502020204030204" pitchFamily="34" charset="0"/>
                <a:cs typeface="Times New Roman"/>
              </a:rPr>
              <a:t> and the </a:t>
            </a:r>
            <a:r>
              <a:rPr lang="en-US" sz="1400" b="1">
                <a:latin typeface="Calibri"/>
                <a:ea typeface="Calibri" panose="020F0502020204030204" pitchFamily="34" charset="0"/>
                <a:cs typeface="Times New Roman"/>
              </a:rPr>
              <a:t>same Superintendent/Department</a:t>
            </a:r>
            <a:endParaRPr lang="en-US" b="1">
              <a:latin typeface="Century Gothic"/>
              <a:ea typeface="Calibri" panose="020F0502020204030204" pitchFamily="34" charset="0"/>
              <a:cs typeface="Times New Roman"/>
            </a:endParaRPr>
          </a:p>
        </p:txBody>
      </p:sp>
      <p:sp>
        <p:nvSpPr>
          <p:cNvPr id="11" name="Rectangle 10" descr="Badge 1 with solid fill">
            <a:extLst>
              <a:ext uri="{FF2B5EF4-FFF2-40B4-BE49-F238E27FC236}">
                <a16:creationId xmlns:a16="http://schemas.microsoft.com/office/drawing/2014/main" id="{FFE763AD-E3BE-17CB-AE61-0CEAA59ACAA9}"/>
              </a:ext>
            </a:extLst>
          </p:cNvPr>
          <p:cNvSpPr/>
          <p:nvPr/>
        </p:nvSpPr>
        <p:spPr>
          <a:xfrm>
            <a:off x="486516" y="2222968"/>
            <a:ext cx="659084" cy="66182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6C15FE44-B73C-4FD3-B452-6E1D04E53890}"/>
              </a:ext>
            </a:extLst>
          </p:cNvPr>
          <p:cNvSpPr txBox="1"/>
          <p:nvPr/>
        </p:nvSpPr>
        <p:spPr>
          <a:xfrm>
            <a:off x="1236749" y="2305429"/>
            <a:ext cx="4379093" cy="543162"/>
          </a:xfrm>
          <a:prstGeom prst="rect">
            <a:avLst/>
          </a:prstGeom>
          <a:solidFill>
            <a:schemeClr val="bg1"/>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a:latin typeface="Calibri"/>
                <a:ea typeface="Calibri" panose="020F0502020204030204" pitchFamily="34" charset="0"/>
                <a:cs typeface="Times New Roman"/>
              </a:rPr>
              <a:t>From the top ribbon, select  </a:t>
            </a:r>
            <a:r>
              <a:rPr lang="en-US" sz="1400" b="1">
                <a:latin typeface="Calibri"/>
                <a:ea typeface="Calibri" panose="020F0502020204030204" pitchFamily="34" charset="0"/>
                <a:cs typeface="Times New Roman"/>
              </a:rPr>
              <a:t>Create Invoice</a:t>
            </a:r>
            <a:r>
              <a:rPr lang="en-US" sz="1400">
                <a:latin typeface="Calibri"/>
                <a:ea typeface="Calibri" panose="020F0502020204030204" pitchFamily="34" charset="0"/>
                <a:cs typeface="Times New Roman"/>
              </a:rPr>
              <a:t> --&gt; </a:t>
            </a:r>
            <a:r>
              <a:rPr lang="en-US" sz="1400" b="1">
                <a:latin typeface="Calibri"/>
                <a:ea typeface="Calibri" panose="020F0502020204030204" pitchFamily="34" charset="0"/>
                <a:cs typeface="Times New Roman"/>
              </a:rPr>
              <a:t>Create Invoice From Ticket.</a:t>
            </a:r>
            <a:endParaRPr lang="en-US" sz="1400">
              <a:latin typeface="Calibri"/>
              <a:cs typeface="Times New Roman"/>
            </a:endParaRPr>
          </a:p>
        </p:txBody>
      </p:sp>
      <p:sp>
        <p:nvSpPr>
          <p:cNvPr id="13" name="TextBox 12">
            <a:extLst>
              <a:ext uri="{FF2B5EF4-FFF2-40B4-BE49-F238E27FC236}">
                <a16:creationId xmlns:a16="http://schemas.microsoft.com/office/drawing/2014/main" id="{6DEFF252-26D9-D80E-0415-B346831027FB}"/>
              </a:ext>
            </a:extLst>
          </p:cNvPr>
          <p:cNvSpPr txBox="1"/>
          <p:nvPr/>
        </p:nvSpPr>
        <p:spPr>
          <a:xfrm>
            <a:off x="1236749" y="3201291"/>
            <a:ext cx="2406933" cy="1900905"/>
          </a:xfrm>
          <a:prstGeom prst="rect">
            <a:avLst/>
          </a:prstGeom>
          <a:solidFill>
            <a:schemeClr val="bg1"/>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a:latin typeface="Calibri"/>
                <a:ea typeface="Calibri" panose="020F0502020204030204" pitchFamily="34" charset="0"/>
                <a:cs typeface="Times New Roman"/>
              </a:rPr>
              <a:t>Filter tickets </a:t>
            </a:r>
          </a:p>
          <a:p>
            <a:pPr marL="285750" indent="-285750">
              <a:lnSpc>
                <a:spcPct val="107000"/>
              </a:lnSpc>
              <a:spcAft>
                <a:spcPts val="800"/>
              </a:spcAft>
              <a:buFont typeface="Arial" panose="020B0604020202020204" pitchFamily="34" charset="0"/>
              <a:buChar char="•"/>
            </a:pPr>
            <a:r>
              <a:rPr lang="en-US" sz="1400">
                <a:latin typeface="Calibri"/>
                <a:ea typeface="Calibri" panose="020F0502020204030204" pitchFamily="34" charset="0"/>
                <a:cs typeface="Times New Roman"/>
              </a:rPr>
              <a:t>For the </a:t>
            </a:r>
            <a:r>
              <a:rPr lang="en-US" sz="1400" b="1">
                <a:latin typeface="Calibri"/>
                <a:ea typeface="Calibri" panose="020F0502020204030204" pitchFamily="34" charset="0"/>
                <a:cs typeface="Times New Roman"/>
              </a:rPr>
              <a:t>STATUS</a:t>
            </a:r>
            <a:r>
              <a:rPr lang="en-US" sz="1400">
                <a:latin typeface="Calibri"/>
                <a:ea typeface="Calibri" panose="020F0502020204030204" pitchFamily="34" charset="0"/>
                <a:cs typeface="Times New Roman"/>
              </a:rPr>
              <a:t> field, select </a:t>
            </a:r>
            <a:r>
              <a:rPr lang="en-US" sz="1400" b="1">
                <a:latin typeface="Calibri"/>
                <a:ea typeface="Calibri" panose="020F0502020204030204" pitchFamily="34" charset="0"/>
                <a:cs typeface="Times New Roman"/>
              </a:rPr>
              <a:t>Approved</a:t>
            </a:r>
          </a:p>
          <a:p>
            <a:pPr marL="285750" indent="-285750">
              <a:lnSpc>
                <a:spcPct val="107000"/>
              </a:lnSpc>
              <a:spcAft>
                <a:spcPts val="800"/>
              </a:spcAft>
              <a:buFont typeface="Arial" panose="020B0604020202020204" pitchFamily="34" charset="0"/>
              <a:buChar char="•"/>
            </a:pPr>
            <a:r>
              <a:rPr lang="en-US" sz="1400">
                <a:latin typeface="Calibri"/>
                <a:ea typeface="Calibri" panose="020F0502020204030204" pitchFamily="34" charset="0"/>
                <a:cs typeface="Times New Roman"/>
              </a:rPr>
              <a:t>Other filters for invoicing include </a:t>
            </a:r>
            <a:r>
              <a:rPr lang="en-US" sz="1400" b="1">
                <a:latin typeface="Calibri"/>
                <a:ea typeface="Calibri" panose="020F0502020204030204" pitchFamily="34" charset="0"/>
                <a:cs typeface="Times New Roman"/>
              </a:rPr>
              <a:t>Date From</a:t>
            </a:r>
            <a:r>
              <a:rPr lang="en-US" sz="1400">
                <a:latin typeface="Calibri"/>
                <a:ea typeface="Calibri" panose="020F0502020204030204" pitchFamily="34" charset="0"/>
                <a:cs typeface="Times New Roman"/>
              </a:rPr>
              <a:t>, </a:t>
            </a:r>
            <a:r>
              <a:rPr lang="en-US" sz="1400" b="1">
                <a:latin typeface="Calibri"/>
                <a:ea typeface="Calibri" panose="020F0502020204030204" pitchFamily="34" charset="0"/>
                <a:cs typeface="Times New Roman"/>
              </a:rPr>
              <a:t>Date To</a:t>
            </a:r>
            <a:r>
              <a:rPr lang="en-US" sz="1400">
                <a:latin typeface="Calibri"/>
                <a:ea typeface="Calibri" panose="020F0502020204030204" pitchFamily="34" charset="0"/>
                <a:cs typeface="Times New Roman"/>
              </a:rPr>
              <a:t>, and </a:t>
            </a:r>
            <a:r>
              <a:rPr lang="en-US" sz="1400" b="1">
                <a:latin typeface="Calibri"/>
                <a:ea typeface="Calibri" panose="020F0502020204030204" pitchFamily="34" charset="0"/>
                <a:cs typeface="Times New Roman"/>
              </a:rPr>
              <a:t>Requisitioner</a:t>
            </a:r>
            <a:r>
              <a:rPr lang="en-US" sz="1400">
                <a:latin typeface="Calibri"/>
                <a:ea typeface="Calibri" panose="020F0502020204030204" pitchFamily="34" charset="0"/>
                <a:cs typeface="Times New Roman"/>
              </a:rPr>
              <a:t> fields.</a:t>
            </a:r>
            <a:endParaRPr lang="en-US" sz="1400">
              <a:latin typeface="Calibri"/>
              <a:cs typeface="Times New Roman"/>
            </a:endParaRPr>
          </a:p>
        </p:txBody>
      </p:sp>
      <p:sp>
        <p:nvSpPr>
          <p:cNvPr id="15" name="Rectangle 14" descr="Badge with solid fill">
            <a:extLst>
              <a:ext uri="{FF2B5EF4-FFF2-40B4-BE49-F238E27FC236}">
                <a16:creationId xmlns:a16="http://schemas.microsoft.com/office/drawing/2014/main" id="{C157FE48-9E32-33EC-E38F-210D75E78CDD}"/>
              </a:ext>
            </a:extLst>
          </p:cNvPr>
          <p:cNvSpPr/>
          <p:nvPr/>
        </p:nvSpPr>
        <p:spPr>
          <a:xfrm>
            <a:off x="480955" y="3094740"/>
            <a:ext cx="670206" cy="66852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55753FF-EBBC-2C88-6419-8EF01FB271AA}"/>
              </a:ext>
            </a:extLst>
          </p:cNvPr>
          <p:cNvSpPr/>
          <p:nvPr/>
        </p:nvSpPr>
        <p:spPr>
          <a:xfrm rot="10800000" flipV="1">
            <a:off x="7235987" y="2292355"/>
            <a:ext cx="1872418" cy="37143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9AE87A-398A-15A9-6793-7592DA84F1CC}"/>
              </a:ext>
            </a:extLst>
          </p:cNvPr>
          <p:cNvSpPr/>
          <p:nvPr/>
        </p:nvSpPr>
        <p:spPr>
          <a:xfrm rot="10800000" flipV="1">
            <a:off x="4349036" y="4316607"/>
            <a:ext cx="7458902" cy="12560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6A4B5EA1-1DA7-324C-FECE-FD7989BA640D}"/>
              </a:ext>
            </a:extLst>
          </p:cNvPr>
          <p:cNvCxnSpPr>
            <a:cxnSpLocks/>
            <a:stCxn id="13" idx="3"/>
          </p:cNvCxnSpPr>
          <p:nvPr/>
        </p:nvCxnSpPr>
        <p:spPr>
          <a:xfrm>
            <a:off x="3643682" y="4151744"/>
            <a:ext cx="705354" cy="8684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91E9B1-D2F6-1328-CBF1-8AC48A90EE77}"/>
              </a:ext>
            </a:extLst>
          </p:cNvPr>
          <p:cNvCxnSpPr>
            <a:cxnSpLocks/>
            <a:stCxn id="26" idx="3"/>
            <a:endCxn id="28" idx="3"/>
          </p:cNvCxnSpPr>
          <p:nvPr/>
        </p:nvCxnSpPr>
        <p:spPr>
          <a:xfrm>
            <a:off x="3643681" y="5406791"/>
            <a:ext cx="707661" cy="2870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16927E3-E603-CC2D-ECCC-BE5E70366660}"/>
              </a:ext>
            </a:extLst>
          </p:cNvPr>
          <p:cNvSpPr txBox="1"/>
          <p:nvPr/>
        </p:nvSpPr>
        <p:spPr>
          <a:xfrm>
            <a:off x="1236748" y="5250466"/>
            <a:ext cx="2406933" cy="312650"/>
          </a:xfrm>
          <a:prstGeom prst="rect">
            <a:avLst/>
          </a:prstGeom>
          <a:solidFill>
            <a:schemeClr val="bg1"/>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a:latin typeface="Calibri"/>
                <a:cs typeface="Times New Roman"/>
              </a:rPr>
              <a:t>Click </a:t>
            </a:r>
            <a:r>
              <a:rPr lang="en-US" sz="1400" b="1">
                <a:latin typeface="Calibri"/>
                <a:cs typeface="Times New Roman"/>
              </a:rPr>
              <a:t>Search</a:t>
            </a:r>
            <a:r>
              <a:rPr lang="en-US" sz="1400">
                <a:latin typeface="Calibri"/>
                <a:cs typeface="Times New Roman"/>
              </a:rPr>
              <a:t>.</a:t>
            </a:r>
          </a:p>
        </p:txBody>
      </p:sp>
      <p:sp>
        <p:nvSpPr>
          <p:cNvPr id="27" name="Rectangle 26" descr="Badge 3 with solid fill">
            <a:extLst>
              <a:ext uri="{FF2B5EF4-FFF2-40B4-BE49-F238E27FC236}">
                <a16:creationId xmlns:a16="http://schemas.microsoft.com/office/drawing/2014/main" id="{BC2B92AB-4E7A-1751-18A6-B87DA8B42163}"/>
              </a:ext>
            </a:extLst>
          </p:cNvPr>
          <p:cNvSpPr/>
          <p:nvPr/>
        </p:nvSpPr>
        <p:spPr>
          <a:xfrm>
            <a:off x="492155" y="5127172"/>
            <a:ext cx="647807" cy="66852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27">
            <a:extLst>
              <a:ext uri="{FF2B5EF4-FFF2-40B4-BE49-F238E27FC236}">
                <a16:creationId xmlns:a16="http://schemas.microsoft.com/office/drawing/2014/main" id="{E8A65C05-1075-DCBC-FB86-E22055717377}"/>
              </a:ext>
            </a:extLst>
          </p:cNvPr>
          <p:cNvSpPr/>
          <p:nvPr/>
        </p:nvSpPr>
        <p:spPr>
          <a:xfrm rot="10800000" flipV="1">
            <a:off x="4351342" y="5592021"/>
            <a:ext cx="650964" cy="203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311;g114c1f06d8f_0_360">
            <a:extLst>
              <a:ext uri="{FF2B5EF4-FFF2-40B4-BE49-F238E27FC236}">
                <a16:creationId xmlns:a16="http://schemas.microsoft.com/office/drawing/2014/main" id="{BECBDBB8-1A2B-6035-306D-2388CE2709D3}"/>
              </a:ext>
            </a:extLst>
          </p:cNvPr>
          <p:cNvSpPr txBox="1">
            <a:spLocks/>
          </p:cNvSpPr>
          <p:nvPr/>
        </p:nvSpPr>
        <p:spPr>
          <a:xfrm>
            <a:off x="0" y="325474"/>
            <a:ext cx="778598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Creating an Invoice from Field Tickets</a:t>
            </a:r>
          </a:p>
        </p:txBody>
      </p:sp>
    </p:spTree>
    <p:extLst>
      <p:ext uri="{BB962C8B-B14F-4D97-AF65-F5344CB8AC3E}">
        <p14:creationId xmlns:p14="http://schemas.microsoft.com/office/powerpoint/2010/main" val="3503026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able&#10;&#10;Description automatically generated">
            <a:extLst>
              <a:ext uri="{FF2B5EF4-FFF2-40B4-BE49-F238E27FC236}">
                <a16:creationId xmlns:a16="http://schemas.microsoft.com/office/drawing/2014/main" id="{3D9DC6B4-F51A-DF04-034F-5CB418D7B48A}"/>
              </a:ext>
            </a:extLst>
          </p:cNvPr>
          <p:cNvPicPr>
            <a:picLocks noChangeAspect="1"/>
          </p:cNvPicPr>
          <p:nvPr/>
        </p:nvPicPr>
        <p:blipFill>
          <a:blip r:embed="rId2"/>
          <a:stretch>
            <a:fillRect/>
          </a:stretch>
        </p:blipFill>
        <p:spPr>
          <a:xfrm>
            <a:off x="3489821" y="1292728"/>
            <a:ext cx="8242330" cy="3630446"/>
          </a:xfrm>
          <a:prstGeom prst="rect">
            <a:avLst/>
          </a:prstGeom>
          <a:ln>
            <a:solidFill>
              <a:schemeClr val="tx1"/>
            </a:solidFill>
          </a:ln>
        </p:spPr>
      </p:pic>
      <p:sp>
        <p:nvSpPr>
          <p:cNvPr id="6" name="Rectangle 5" descr="Badge 1 with solid fill">
            <a:extLst>
              <a:ext uri="{FF2B5EF4-FFF2-40B4-BE49-F238E27FC236}">
                <a16:creationId xmlns:a16="http://schemas.microsoft.com/office/drawing/2014/main" id="{15F68E6E-268F-FB2B-4EE4-1797EF621B66}"/>
              </a:ext>
            </a:extLst>
          </p:cNvPr>
          <p:cNvSpPr/>
          <p:nvPr/>
        </p:nvSpPr>
        <p:spPr>
          <a:xfrm>
            <a:off x="465889" y="2008143"/>
            <a:ext cx="659084" cy="66182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ADE5005A-48DC-DED0-C3E3-2402731E42F1}"/>
              </a:ext>
            </a:extLst>
          </p:cNvPr>
          <p:cNvSpPr txBox="1"/>
          <p:nvPr/>
        </p:nvSpPr>
        <p:spPr>
          <a:xfrm>
            <a:off x="1276142" y="3179001"/>
            <a:ext cx="1937548" cy="543162"/>
          </a:xfrm>
          <a:prstGeom prst="rect">
            <a:avLst/>
          </a:prstGeom>
          <a:solidFill>
            <a:schemeClr val="bg1"/>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a:latin typeface="Calibri"/>
                <a:ea typeface="Calibri" panose="020F0502020204030204" pitchFamily="34" charset="0"/>
                <a:cs typeface="Times New Roman"/>
              </a:rPr>
              <a:t>Click the </a:t>
            </a:r>
            <a:r>
              <a:rPr lang="en-US" sz="1400" b="1">
                <a:latin typeface="Calibri"/>
                <a:ea typeface="Calibri" panose="020F0502020204030204" pitchFamily="34" charset="0"/>
                <a:cs typeface="Times New Roman"/>
              </a:rPr>
              <a:t>Invoice</a:t>
            </a:r>
            <a:r>
              <a:rPr lang="en-US" sz="1400">
                <a:latin typeface="Calibri"/>
                <a:ea typeface="Calibri" panose="020F0502020204030204" pitchFamily="34" charset="0"/>
                <a:cs typeface="Times New Roman"/>
              </a:rPr>
              <a:t> button.  </a:t>
            </a:r>
          </a:p>
        </p:txBody>
      </p:sp>
      <p:sp>
        <p:nvSpPr>
          <p:cNvPr id="10" name="Rectangle 9" descr="Badge with solid fill">
            <a:extLst>
              <a:ext uri="{FF2B5EF4-FFF2-40B4-BE49-F238E27FC236}">
                <a16:creationId xmlns:a16="http://schemas.microsoft.com/office/drawing/2014/main" id="{EBCF1A8C-C319-5E95-11F0-B7F0DEDF67DE}"/>
              </a:ext>
            </a:extLst>
          </p:cNvPr>
          <p:cNvSpPr/>
          <p:nvPr/>
        </p:nvSpPr>
        <p:spPr>
          <a:xfrm>
            <a:off x="460328" y="3094740"/>
            <a:ext cx="670206" cy="6685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A24A3345-494C-F723-AF01-94180B04FE86}"/>
              </a:ext>
            </a:extLst>
          </p:cNvPr>
          <p:cNvSpPr/>
          <p:nvPr/>
        </p:nvSpPr>
        <p:spPr>
          <a:xfrm rot="10800000" flipV="1">
            <a:off x="3867008" y="3772327"/>
            <a:ext cx="217270" cy="11508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38215E2-4657-C978-3CE8-C5559454AFB7}"/>
              </a:ext>
            </a:extLst>
          </p:cNvPr>
          <p:cNvCxnSpPr>
            <a:cxnSpLocks/>
            <a:stCxn id="4" idx="3"/>
            <a:endCxn id="11" idx="3"/>
          </p:cNvCxnSpPr>
          <p:nvPr/>
        </p:nvCxnSpPr>
        <p:spPr>
          <a:xfrm>
            <a:off x="3239272" y="2339058"/>
            <a:ext cx="627736" cy="200869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D44D306-199F-E8CB-F45A-0DD3FF5D4D34}"/>
              </a:ext>
            </a:extLst>
          </p:cNvPr>
          <p:cNvSpPr/>
          <p:nvPr/>
        </p:nvSpPr>
        <p:spPr>
          <a:xfrm rot="10800000" flipV="1">
            <a:off x="3867009" y="3450582"/>
            <a:ext cx="552882" cy="24512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B5657E5C-89CA-65EE-423A-83A5CBED9A54}"/>
              </a:ext>
            </a:extLst>
          </p:cNvPr>
          <p:cNvCxnSpPr>
            <a:cxnSpLocks/>
            <a:stCxn id="8" idx="3"/>
            <a:endCxn id="18" idx="3"/>
          </p:cNvCxnSpPr>
          <p:nvPr/>
        </p:nvCxnSpPr>
        <p:spPr>
          <a:xfrm>
            <a:off x="3213690" y="3450582"/>
            <a:ext cx="653319" cy="1225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6559C3E1-CA63-730E-D485-84AE5CAFDCCD}"/>
              </a:ext>
            </a:extLst>
          </p:cNvPr>
          <p:cNvPicPr>
            <a:picLocks noChangeAspect="1"/>
          </p:cNvPicPr>
          <p:nvPr/>
        </p:nvPicPr>
        <p:blipFill>
          <a:blip r:embed="rId7"/>
          <a:stretch>
            <a:fillRect/>
          </a:stretch>
        </p:blipFill>
        <p:spPr>
          <a:xfrm>
            <a:off x="3483274" y="5010058"/>
            <a:ext cx="4127712" cy="1733639"/>
          </a:xfrm>
          <a:prstGeom prst="rect">
            <a:avLst/>
          </a:prstGeom>
          <a:ln>
            <a:solidFill>
              <a:schemeClr val="tx1"/>
            </a:solidFill>
          </a:ln>
        </p:spPr>
      </p:pic>
      <p:cxnSp>
        <p:nvCxnSpPr>
          <p:cNvPr id="33" name="Straight Arrow Connector 32">
            <a:extLst>
              <a:ext uri="{FF2B5EF4-FFF2-40B4-BE49-F238E27FC236}">
                <a16:creationId xmlns:a16="http://schemas.microsoft.com/office/drawing/2014/main" id="{CC5C82B3-B0E5-830C-2643-99890037D855}"/>
              </a:ext>
            </a:extLst>
          </p:cNvPr>
          <p:cNvCxnSpPr>
            <a:cxnSpLocks/>
            <a:stCxn id="34" idx="3"/>
            <a:endCxn id="36" idx="3"/>
          </p:cNvCxnSpPr>
          <p:nvPr/>
        </p:nvCxnSpPr>
        <p:spPr>
          <a:xfrm>
            <a:off x="3239272" y="5297847"/>
            <a:ext cx="3194184" cy="11189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0B53FB2-C159-4667-55E9-37D5711D6D90}"/>
              </a:ext>
            </a:extLst>
          </p:cNvPr>
          <p:cNvSpPr txBox="1"/>
          <p:nvPr/>
        </p:nvSpPr>
        <p:spPr>
          <a:xfrm>
            <a:off x="1244800" y="5026266"/>
            <a:ext cx="1994472" cy="543162"/>
          </a:xfrm>
          <a:prstGeom prst="rect">
            <a:avLst/>
          </a:prstGeom>
          <a:solidFill>
            <a:schemeClr val="bg1"/>
          </a:solid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a:latin typeface="Calibri"/>
                <a:cs typeface="Times New Roman"/>
              </a:rPr>
              <a:t>On the pop-up screen, click </a:t>
            </a:r>
            <a:r>
              <a:rPr lang="en-US" sz="1400" b="1">
                <a:latin typeface="Calibri"/>
                <a:cs typeface="Times New Roman"/>
              </a:rPr>
              <a:t>Yes, Invoice Ticket.</a:t>
            </a:r>
          </a:p>
        </p:txBody>
      </p:sp>
      <p:sp>
        <p:nvSpPr>
          <p:cNvPr id="35" name="Rectangle 34" descr="Badge 3 with solid fill">
            <a:extLst>
              <a:ext uri="{FF2B5EF4-FFF2-40B4-BE49-F238E27FC236}">
                <a16:creationId xmlns:a16="http://schemas.microsoft.com/office/drawing/2014/main" id="{2D49D8B2-0FE7-72AF-9285-EB7C969E69CF}"/>
              </a:ext>
            </a:extLst>
          </p:cNvPr>
          <p:cNvSpPr/>
          <p:nvPr/>
        </p:nvSpPr>
        <p:spPr>
          <a:xfrm>
            <a:off x="471528" y="4991430"/>
            <a:ext cx="647807" cy="66852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ctangle 35">
            <a:extLst>
              <a:ext uri="{FF2B5EF4-FFF2-40B4-BE49-F238E27FC236}">
                <a16:creationId xmlns:a16="http://schemas.microsoft.com/office/drawing/2014/main" id="{4D52CAF4-2951-FCC5-B662-E278191F212C}"/>
              </a:ext>
            </a:extLst>
          </p:cNvPr>
          <p:cNvSpPr/>
          <p:nvPr/>
        </p:nvSpPr>
        <p:spPr>
          <a:xfrm rot="10800000" flipV="1">
            <a:off x="6433456" y="6246351"/>
            <a:ext cx="1013342" cy="3407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549109-125B-6363-B61A-F3838A9ACF01}"/>
              </a:ext>
            </a:extLst>
          </p:cNvPr>
          <p:cNvSpPr txBox="1"/>
          <p:nvPr/>
        </p:nvSpPr>
        <p:spPr>
          <a:xfrm>
            <a:off x="1224454" y="2077448"/>
            <a:ext cx="2014818" cy="52322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alibri"/>
                <a:cs typeface="Calibri"/>
              </a:rPr>
              <a:t>Select the tickets to be submitted for invoicing​.</a:t>
            </a:r>
            <a:endParaRPr lang="en-US" sz="1400"/>
          </a:p>
        </p:txBody>
      </p:sp>
      <p:sp>
        <p:nvSpPr>
          <p:cNvPr id="13" name="Google Shape;311;g114c1f06d8f_0_360">
            <a:extLst>
              <a:ext uri="{FF2B5EF4-FFF2-40B4-BE49-F238E27FC236}">
                <a16:creationId xmlns:a16="http://schemas.microsoft.com/office/drawing/2014/main" id="{930FACCC-6F2F-90E5-184B-A042A968C327}"/>
              </a:ext>
            </a:extLst>
          </p:cNvPr>
          <p:cNvSpPr txBox="1">
            <a:spLocks/>
          </p:cNvSpPr>
          <p:nvPr/>
        </p:nvSpPr>
        <p:spPr>
          <a:xfrm>
            <a:off x="0" y="325474"/>
            <a:ext cx="778598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Creating an Invoice from Field Tickets</a:t>
            </a:r>
          </a:p>
        </p:txBody>
      </p:sp>
    </p:spTree>
    <p:extLst>
      <p:ext uri="{BB962C8B-B14F-4D97-AF65-F5344CB8AC3E}">
        <p14:creationId xmlns:p14="http://schemas.microsoft.com/office/powerpoint/2010/main" val="1253980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434072"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Invoice Alerts</a:t>
            </a:r>
          </a:p>
        </p:txBody>
      </p:sp>
      <p:pic>
        <p:nvPicPr>
          <p:cNvPr id="5" name="Picture 4">
            <a:extLst>
              <a:ext uri="{FF2B5EF4-FFF2-40B4-BE49-F238E27FC236}">
                <a16:creationId xmlns:a16="http://schemas.microsoft.com/office/drawing/2014/main" id="{74B9A078-1451-D149-F651-92752146395F}"/>
              </a:ext>
            </a:extLst>
          </p:cNvPr>
          <p:cNvPicPr>
            <a:picLocks noChangeAspect="1"/>
          </p:cNvPicPr>
          <p:nvPr/>
        </p:nvPicPr>
        <p:blipFill>
          <a:blip r:embed="rId2"/>
          <a:stretch>
            <a:fillRect/>
          </a:stretch>
        </p:blipFill>
        <p:spPr>
          <a:xfrm>
            <a:off x="311912" y="1499616"/>
            <a:ext cx="8397210" cy="4285021"/>
          </a:xfrm>
          <a:prstGeom prst="rect">
            <a:avLst/>
          </a:prstGeom>
          <a:ln>
            <a:solidFill>
              <a:schemeClr val="tx1"/>
            </a:solidFill>
          </a:ln>
        </p:spPr>
      </p:pic>
      <p:sp>
        <p:nvSpPr>
          <p:cNvPr id="6" name="Rectangle 5">
            <a:extLst>
              <a:ext uri="{FF2B5EF4-FFF2-40B4-BE49-F238E27FC236}">
                <a16:creationId xmlns:a16="http://schemas.microsoft.com/office/drawing/2014/main" id="{AEFD2210-E894-AE14-7086-6D72D67C4CB2}"/>
              </a:ext>
            </a:extLst>
          </p:cNvPr>
          <p:cNvSpPr/>
          <p:nvPr/>
        </p:nvSpPr>
        <p:spPr>
          <a:xfrm>
            <a:off x="1051561" y="4093612"/>
            <a:ext cx="374904" cy="8441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397A2C-005B-A75C-7DC2-548CEACE954C}"/>
              </a:ext>
            </a:extLst>
          </p:cNvPr>
          <p:cNvSpPr txBox="1"/>
          <p:nvPr/>
        </p:nvSpPr>
        <p:spPr>
          <a:xfrm>
            <a:off x="4510517" y="3879251"/>
            <a:ext cx="3210046" cy="167039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a:effectLst/>
                <a:latin typeface="Calibri"/>
                <a:ea typeface="Calibri" panose="020F0502020204030204" pitchFamily="34" charset="0"/>
                <a:cs typeface="Times New Roman"/>
              </a:rPr>
              <a:t>Alerts i</a:t>
            </a:r>
            <a:r>
              <a:rPr lang="en-US" sz="1400">
                <a:latin typeface="Calibri"/>
                <a:ea typeface="Calibri" panose="020F0502020204030204" pitchFamily="34" charset="0"/>
                <a:cs typeface="Times New Roman"/>
              </a:rPr>
              <a:t>ndicate if</a:t>
            </a:r>
            <a:r>
              <a:rPr lang="en-US" sz="1400">
                <a:effectLst/>
                <a:latin typeface="Calibri"/>
                <a:ea typeface="Calibri" panose="020F0502020204030204" pitchFamily="34" charset="0"/>
                <a:cs typeface="Times New Roman"/>
              </a:rPr>
              <a:t> the invoice is compliant with the Contract/Pricebook and </a:t>
            </a:r>
            <a:r>
              <a:rPr lang="en-US" sz="1400">
                <a:latin typeface="Calibri"/>
                <a:ea typeface="Calibri" panose="020F0502020204030204" pitchFamily="34" charset="0"/>
                <a:cs typeface="Times New Roman"/>
              </a:rPr>
              <a:t>the PO.</a:t>
            </a:r>
          </a:p>
          <a:p>
            <a:pPr>
              <a:lnSpc>
                <a:spcPct val="107000"/>
              </a:lnSpc>
              <a:spcAft>
                <a:spcPts val="800"/>
              </a:spcAft>
            </a:pPr>
            <a:r>
              <a:rPr lang="en-US" sz="1400">
                <a:effectLst/>
                <a:latin typeface="Calibri"/>
                <a:ea typeface="Calibri" panose="020F0502020204030204" pitchFamily="34" charset="0"/>
                <a:cs typeface="Times New Roman"/>
              </a:rPr>
              <a:t>Red alerts will cause your invoice to be rejected</a:t>
            </a:r>
            <a:endParaRPr lang="en-US">
              <a:latin typeface="Calibri"/>
              <a:ea typeface="Calibri" panose="020F0502020204030204" pitchFamily="34" charset="0"/>
              <a:cs typeface="Times New Roman"/>
            </a:endParaRPr>
          </a:p>
          <a:p>
            <a:pPr>
              <a:lnSpc>
                <a:spcPct val="107000"/>
              </a:lnSpc>
              <a:spcAft>
                <a:spcPts val="800"/>
              </a:spcAft>
            </a:pPr>
            <a:r>
              <a:rPr lang="en-US" sz="1400">
                <a:effectLst/>
                <a:latin typeface="Calibri"/>
                <a:ea typeface="Calibri" panose="020F0502020204030204" pitchFamily="34" charset="0"/>
                <a:cs typeface="Times New Roman"/>
              </a:rPr>
              <a:t>Ideally we want to see green alerts on invoices</a:t>
            </a:r>
          </a:p>
        </p:txBody>
      </p:sp>
      <p:cxnSp>
        <p:nvCxnSpPr>
          <p:cNvPr id="11" name="Straight Arrow Connector 10">
            <a:extLst>
              <a:ext uri="{FF2B5EF4-FFF2-40B4-BE49-F238E27FC236}">
                <a16:creationId xmlns:a16="http://schemas.microsoft.com/office/drawing/2014/main" id="{E1365F97-1189-3B06-E6A3-8800A2CCE3DC}"/>
              </a:ext>
            </a:extLst>
          </p:cNvPr>
          <p:cNvCxnSpPr>
            <a:cxnSpLocks/>
            <a:stCxn id="7" idx="1"/>
            <a:endCxn id="6" idx="3"/>
          </p:cNvCxnSpPr>
          <p:nvPr/>
        </p:nvCxnSpPr>
        <p:spPr>
          <a:xfrm flipH="1" flipV="1">
            <a:off x="1426465" y="4515686"/>
            <a:ext cx="3084052" cy="19876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0FCA3CCB-D2D0-C04E-E427-F24B36560E7A}"/>
              </a:ext>
            </a:extLst>
          </p:cNvPr>
          <p:cNvGraphicFramePr>
            <a:graphicFrameLocks noGrp="1"/>
          </p:cNvGraphicFramePr>
          <p:nvPr>
            <p:extLst>
              <p:ext uri="{D42A27DB-BD31-4B8C-83A1-F6EECF244321}">
                <p14:modId xmlns:p14="http://schemas.microsoft.com/office/powerpoint/2010/main" val="1274488316"/>
              </p:ext>
            </p:extLst>
          </p:nvPr>
        </p:nvGraphicFramePr>
        <p:xfrm>
          <a:off x="8787383" y="1496818"/>
          <a:ext cx="3296765" cy="4773392"/>
        </p:xfrm>
        <a:graphic>
          <a:graphicData uri="http://schemas.openxmlformats.org/drawingml/2006/table">
            <a:tbl>
              <a:tblPr>
                <a:tableStyleId>{5C22544A-7EE6-4342-B048-85BDC9FD1C3A}</a:tableStyleId>
              </a:tblPr>
              <a:tblGrid>
                <a:gridCol w="1076225">
                  <a:extLst>
                    <a:ext uri="{9D8B030D-6E8A-4147-A177-3AD203B41FA5}">
                      <a16:colId xmlns:a16="http://schemas.microsoft.com/office/drawing/2014/main" val="296728748"/>
                    </a:ext>
                  </a:extLst>
                </a:gridCol>
                <a:gridCol w="2220540">
                  <a:extLst>
                    <a:ext uri="{9D8B030D-6E8A-4147-A177-3AD203B41FA5}">
                      <a16:colId xmlns:a16="http://schemas.microsoft.com/office/drawing/2014/main" val="807351572"/>
                    </a:ext>
                  </a:extLst>
                </a:gridCol>
              </a:tblGrid>
              <a:tr h="286531">
                <a:tc rowSpan="3">
                  <a:txBody>
                    <a:bodyPr/>
                    <a:lstStyle/>
                    <a:p>
                      <a:r>
                        <a:rPr lang="en-US" sz="1200" b="0" dirty="0">
                          <a:latin typeface="Calibri"/>
                          <a:cs typeface="Calibri"/>
                        </a:rPr>
                        <a:t>PO </a:t>
                      </a:r>
                      <a:endParaRPr lang="en-US" sz="1200" b="0">
                        <a:latin typeface="Calibri"/>
                        <a:cs typeface="Calibri"/>
                      </a:endParaRPr>
                    </a:p>
                    <a:p>
                      <a:r>
                        <a:rPr lang="en-US" sz="1200" b="0" dirty="0">
                          <a:latin typeface="Calibri"/>
                          <a:cs typeface="Calibri"/>
                        </a:rPr>
                        <a:t>Alerts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i="0" kern="1200" dirty="0">
                          <a:solidFill>
                            <a:schemeClr val="dk1"/>
                          </a:solidFill>
                          <a:effectLst/>
                          <a:latin typeface="Calibri"/>
                          <a:ea typeface="+mn-ea"/>
                          <a:cs typeface="Calibri"/>
                        </a:rPr>
                        <a:t>Compliant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727921"/>
                  </a:ext>
                </a:extLst>
              </a:tr>
              <a:tr h="1597761">
                <a:tc vMerge="1">
                  <a:txBody>
                    <a:bodyPr/>
                    <a:lstStyle/>
                    <a:p>
                      <a:endParaRPr lang="en-US" sz="1400"/>
                    </a:p>
                  </a:txBody>
                  <a:tcPr/>
                </a:tc>
                <a:tc>
                  <a:txBody>
                    <a:bodyPr/>
                    <a:lstStyle/>
                    <a:p>
                      <a:r>
                        <a:rPr lang="en-US" sz="1200" b="0" i="0" kern="1200" dirty="0">
                          <a:solidFill>
                            <a:schemeClr val="dk1"/>
                          </a:solidFill>
                          <a:effectLst/>
                          <a:latin typeface="Calibri"/>
                          <a:ea typeface="+mn-ea"/>
                          <a:cs typeface="Calibri"/>
                        </a:rPr>
                        <a:t>Multiple Orders</a:t>
                      </a:r>
                    </a:p>
                    <a:p>
                      <a:r>
                        <a:rPr lang="en-US" sz="1200" b="0" i="0" kern="1200" dirty="0">
                          <a:solidFill>
                            <a:schemeClr val="dk1"/>
                          </a:solidFill>
                          <a:effectLst/>
                          <a:latin typeface="Calibri"/>
                          <a:ea typeface="+mn-ea"/>
                          <a:cs typeface="Calibri"/>
                        </a:rPr>
                        <a:t>Quantity Exceeded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Calibri"/>
                          <a:ea typeface="+mn-ea"/>
                          <a:cs typeface="Calibri"/>
                        </a:rPr>
                        <a:t>Rate Difference</a:t>
                      </a:r>
                    </a:p>
                    <a:p>
                      <a:r>
                        <a:rPr lang="en-US" sz="1200" b="0" i="0" kern="1200" dirty="0">
                          <a:solidFill>
                            <a:schemeClr val="dk1"/>
                          </a:solidFill>
                          <a:effectLst/>
                          <a:latin typeface="Calibri"/>
                          <a:ea typeface="+mn-ea"/>
                          <a:cs typeface="Calibri"/>
                        </a:rPr>
                        <a:t>Price Book Mismatch</a:t>
                      </a:r>
                    </a:p>
                    <a:p>
                      <a:r>
                        <a:rPr lang="en-US" sz="1200" b="0" i="0" kern="1200" dirty="0">
                          <a:solidFill>
                            <a:schemeClr val="dk1"/>
                          </a:solidFill>
                          <a:effectLst/>
                          <a:latin typeface="Calibri"/>
                          <a:ea typeface="+mn-ea"/>
                          <a:cs typeface="Calibri"/>
                        </a:rPr>
                        <a:t>External 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Calibri"/>
                          <a:ea typeface="+mn-ea"/>
                          <a:cs typeface="Calibri"/>
                        </a:rPr>
                        <a:t>Limit Exceeded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Calibri"/>
                          <a:ea typeface="+mn-ea"/>
                          <a:cs typeface="Calibri"/>
                        </a:rPr>
                        <a:t>Tolerance Warning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Calibri"/>
                          <a:ea typeface="+mn-ea"/>
                          <a:cs typeface="Calibri"/>
                        </a:rPr>
                        <a:t>Service Mismatch</a:t>
                      </a:r>
                      <a:endParaRPr lang="en-US" sz="1200" b="0" dirty="0">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8129076"/>
                  </a:ext>
                </a:extLst>
              </a:tr>
              <a:tr h="657901">
                <a:tc vMerge="1">
                  <a:txBody>
                    <a:bodyPr/>
                    <a:lstStyle/>
                    <a:p>
                      <a:endParaRPr lang="en-US" sz="1400"/>
                    </a:p>
                  </a:txBody>
                  <a:tcPr/>
                </a:tc>
                <a:tc>
                  <a:txBody>
                    <a:bodyPr/>
                    <a:lstStyle/>
                    <a:p>
                      <a:r>
                        <a:rPr lang="en-US" sz="1200" b="0" i="0" kern="1200" dirty="0">
                          <a:solidFill>
                            <a:schemeClr val="dk1"/>
                          </a:solidFill>
                          <a:effectLst/>
                          <a:latin typeface="Calibri"/>
                          <a:ea typeface="+mn-ea"/>
                          <a:cs typeface="Calibri"/>
                        </a:rPr>
                        <a:t>Coding Mismatch</a:t>
                      </a:r>
                    </a:p>
                    <a:p>
                      <a:r>
                        <a:rPr lang="en-US" sz="1200" b="0" i="0" kern="1200" dirty="0">
                          <a:solidFill>
                            <a:schemeClr val="dk1"/>
                          </a:solidFill>
                          <a:effectLst/>
                          <a:latin typeface="Calibri"/>
                          <a:ea typeface="+mn-ea"/>
                          <a:cs typeface="Calibri"/>
                        </a:rPr>
                        <a:t>Units Mismatch</a:t>
                      </a:r>
                    </a:p>
                    <a:p>
                      <a:r>
                        <a:rPr lang="en-US" sz="1200" b="0" i="0" kern="1200" dirty="0">
                          <a:solidFill>
                            <a:schemeClr val="dk1"/>
                          </a:solidFill>
                          <a:effectLst/>
                          <a:latin typeface="Calibri"/>
                          <a:ea typeface="+mn-ea"/>
                          <a:cs typeface="Calibri"/>
                        </a:rPr>
                        <a:t>Requisitioner Mismatch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763159"/>
                  </a:ext>
                </a:extLst>
              </a:tr>
              <a:tr h="290590">
                <a:tc rowSpan="4">
                  <a:txBody>
                    <a:bodyPr/>
                    <a:lstStyle/>
                    <a:p>
                      <a:r>
                        <a:rPr lang="en-US" sz="1200" b="0" dirty="0">
                          <a:latin typeface="Calibri"/>
                          <a:cs typeface="Calibri"/>
                        </a:rPr>
                        <a:t>Pricebook </a:t>
                      </a:r>
                      <a:endParaRPr lang="en-US" sz="1200" b="0">
                        <a:latin typeface="Calibri"/>
                        <a:cs typeface="Calibri"/>
                      </a:endParaRPr>
                    </a:p>
                    <a:p>
                      <a:r>
                        <a:rPr lang="en-US" sz="1200" b="0" dirty="0">
                          <a:latin typeface="Calibri"/>
                          <a:cs typeface="Calibri"/>
                        </a:rPr>
                        <a:t>Alerts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Calibri"/>
                          <a:ea typeface="+mn-ea"/>
                          <a:cs typeface="Calibri"/>
                        </a:rPr>
                        <a:t>Compliant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5382697"/>
                  </a:ext>
                </a:extLst>
              </a:tr>
              <a:tr h="441682">
                <a:tc vMerge="1">
                  <a:txBody>
                    <a:bodyPr/>
                    <a:lstStyle/>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Calibri"/>
                          <a:ea typeface="+mn-ea"/>
                          <a:cs typeface="Calibri"/>
                        </a:rPr>
                        <a:t>Currency Mismatch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Calibri"/>
                          <a:ea typeface="+mn-ea"/>
                          <a:cs typeface="Calibri"/>
                        </a:rPr>
                        <a:t>Above Price Book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7712910"/>
                  </a:ext>
                </a:extLst>
              </a:tr>
              <a:tr h="469930">
                <a:tc vMerge="1">
                  <a:txBody>
                    <a:bodyPr/>
                    <a:lstStyle/>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Calibri"/>
                          <a:ea typeface="+mn-ea"/>
                          <a:cs typeface="Calibri"/>
                        </a:rPr>
                        <a:t>Below Price Book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Calibri"/>
                          <a:ea typeface="+mn-ea"/>
                          <a:cs typeface="Calibri"/>
                        </a:rPr>
                        <a:t>Price Book Rate Unspecified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7578932"/>
                  </a:ext>
                </a:extLst>
              </a:tr>
              <a:tr h="281959">
                <a:tc vMerge="1">
                  <a:txBody>
                    <a:bodyPr/>
                    <a:lstStyle/>
                    <a:p>
                      <a:endParaRPr lang="en-US" sz="1200" b="0">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Calibri"/>
                        </a:rPr>
                        <a:t>Off Price 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8298932"/>
                  </a:ext>
                </a:extLst>
              </a:tr>
              <a:tr h="228083">
                <a:tc rowSpan="2">
                  <a:txBody>
                    <a:bodyPr/>
                    <a:lstStyle/>
                    <a:p>
                      <a:r>
                        <a:rPr lang="en-US" sz="1200" b="0" dirty="0">
                          <a:latin typeface="Calibri"/>
                          <a:cs typeface="Calibri"/>
                        </a:rPr>
                        <a:t>Ticket Alerts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l" defTabSz="914400">
                        <a:lnSpc>
                          <a:spcPct val="100000"/>
                        </a:lnSpc>
                        <a:spcBef>
                          <a:spcPts val="0"/>
                        </a:spcBef>
                        <a:spcAft>
                          <a:spcPts val="0"/>
                        </a:spcAft>
                        <a:buNone/>
                      </a:pPr>
                      <a:r>
                        <a:rPr lang="en-US" sz="1200" b="0" i="0" u="none" strike="noStrike" kern="1200" noProof="0" dirty="0">
                          <a:solidFill>
                            <a:schemeClr val="dk1"/>
                          </a:solidFill>
                          <a:effectLst/>
                          <a:latin typeface="Calibri"/>
                        </a:rPr>
                        <a:t>Compliant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448311"/>
                  </a:ext>
                </a:extLst>
              </a:tr>
              <a:tr h="228083">
                <a:tc vMerge="1">
                  <a:txBody>
                    <a:bodyPr/>
                    <a:lstStyle/>
                    <a:p>
                      <a:endParaRPr lang="en-US" sz="1200" b="0">
                        <a:latin typeface="Calibri"/>
                        <a:cs typeface="Calibr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algn="l">
                        <a:lnSpc>
                          <a:spcPct val="100000"/>
                        </a:lnSpc>
                        <a:spcBef>
                          <a:spcPts val="0"/>
                        </a:spcBef>
                        <a:spcAft>
                          <a:spcPts val="0"/>
                        </a:spcAft>
                        <a:buNone/>
                      </a:pPr>
                      <a:r>
                        <a:rPr lang="en-US" sz="1200" b="0" i="0" u="none" strike="noStrike" kern="1200" noProof="0" dirty="0">
                          <a:solidFill>
                            <a:schemeClr val="dk1"/>
                          </a:solidFill>
                          <a:effectLst/>
                          <a:latin typeface="Calibri"/>
                        </a:rPr>
                        <a:t>Currency Mismatch</a:t>
                      </a:r>
                      <a:endParaRPr lang="en-US" sz="1200" b="0" i="0" u="none" strike="noStrike" kern="1200" noProof="0" dirty="0">
                        <a:solidFill>
                          <a:srgbClr val="000000"/>
                        </a:solidFill>
                        <a:effectLst/>
                        <a:latin typeface="Calibri"/>
                      </a:endParaRPr>
                    </a:p>
                    <a:p>
                      <a:pPr marL="0" marR="0" lvl="0" indent="0" algn="l">
                        <a:lnSpc>
                          <a:spcPct val="100000"/>
                        </a:lnSpc>
                        <a:spcBef>
                          <a:spcPts val="0"/>
                        </a:spcBef>
                        <a:spcAft>
                          <a:spcPts val="0"/>
                        </a:spcAft>
                        <a:buNone/>
                      </a:pPr>
                      <a:r>
                        <a:rPr lang="en-US" sz="1200" b="0" i="0" u="none" strike="noStrike" kern="1200" noProof="0" dirty="0">
                          <a:solidFill>
                            <a:schemeClr val="dk1"/>
                          </a:solidFill>
                          <a:effectLst/>
                          <a:latin typeface="Calibri"/>
                        </a:rPr>
                        <a:t>Line-Item Mismatch</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657711841"/>
                  </a:ext>
                </a:extLst>
              </a:tr>
            </a:tbl>
          </a:graphicData>
        </a:graphic>
      </p:graphicFrame>
      <p:pic>
        <p:nvPicPr>
          <p:cNvPr id="32" name="Picture 31">
            <a:extLst>
              <a:ext uri="{FF2B5EF4-FFF2-40B4-BE49-F238E27FC236}">
                <a16:creationId xmlns:a16="http://schemas.microsoft.com/office/drawing/2014/main" id="{15AB3A0F-B69A-CC76-ADB6-83E5AE582EF6}"/>
              </a:ext>
            </a:extLst>
          </p:cNvPr>
          <p:cNvPicPr>
            <a:picLocks noChangeAspect="1"/>
          </p:cNvPicPr>
          <p:nvPr/>
        </p:nvPicPr>
        <p:blipFill>
          <a:blip r:embed="rId3"/>
          <a:stretch>
            <a:fillRect/>
          </a:stretch>
        </p:blipFill>
        <p:spPr>
          <a:xfrm>
            <a:off x="11756403" y="1856376"/>
            <a:ext cx="266700" cy="285750"/>
          </a:xfrm>
          <a:prstGeom prst="rect">
            <a:avLst/>
          </a:prstGeom>
        </p:spPr>
      </p:pic>
      <p:pic>
        <p:nvPicPr>
          <p:cNvPr id="33" name="Picture 32">
            <a:extLst>
              <a:ext uri="{FF2B5EF4-FFF2-40B4-BE49-F238E27FC236}">
                <a16:creationId xmlns:a16="http://schemas.microsoft.com/office/drawing/2014/main" id="{FC8CBE61-675D-7F86-9D4A-4F056532181F}"/>
              </a:ext>
            </a:extLst>
          </p:cNvPr>
          <p:cNvPicPr>
            <a:picLocks noChangeAspect="1"/>
          </p:cNvPicPr>
          <p:nvPr/>
        </p:nvPicPr>
        <p:blipFill>
          <a:blip r:embed="rId4"/>
          <a:stretch>
            <a:fillRect/>
          </a:stretch>
        </p:blipFill>
        <p:spPr>
          <a:xfrm>
            <a:off x="11775453" y="1511224"/>
            <a:ext cx="228600" cy="238125"/>
          </a:xfrm>
          <a:prstGeom prst="rect">
            <a:avLst/>
          </a:prstGeom>
        </p:spPr>
      </p:pic>
      <p:pic>
        <p:nvPicPr>
          <p:cNvPr id="34" name="Picture 33">
            <a:extLst>
              <a:ext uri="{FF2B5EF4-FFF2-40B4-BE49-F238E27FC236}">
                <a16:creationId xmlns:a16="http://schemas.microsoft.com/office/drawing/2014/main" id="{8225A91D-843E-2819-2893-492D62C8A5F4}"/>
              </a:ext>
            </a:extLst>
          </p:cNvPr>
          <p:cNvPicPr>
            <a:picLocks noChangeAspect="1"/>
          </p:cNvPicPr>
          <p:nvPr/>
        </p:nvPicPr>
        <p:blipFill>
          <a:blip r:embed="rId5"/>
          <a:stretch>
            <a:fillRect/>
          </a:stretch>
        </p:blipFill>
        <p:spPr>
          <a:xfrm>
            <a:off x="11755527" y="3451774"/>
            <a:ext cx="276225" cy="285750"/>
          </a:xfrm>
          <a:prstGeom prst="rect">
            <a:avLst/>
          </a:prstGeom>
        </p:spPr>
      </p:pic>
      <p:pic>
        <p:nvPicPr>
          <p:cNvPr id="35" name="Picture 34">
            <a:extLst>
              <a:ext uri="{FF2B5EF4-FFF2-40B4-BE49-F238E27FC236}">
                <a16:creationId xmlns:a16="http://schemas.microsoft.com/office/drawing/2014/main" id="{92A2E98C-816A-A566-24E7-6EBB9147BFF6}"/>
              </a:ext>
            </a:extLst>
          </p:cNvPr>
          <p:cNvPicPr>
            <a:picLocks noChangeAspect="1"/>
          </p:cNvPicPr>
          <p:nvPr/>
        </p:nvPicPr>
        <p:blipFill rotWithShape="1">
          <a:blip r:embed="rId6"/>
          <a:srcRect t="16211" b="10712"/>
          <a:stretch/>
        </p:blipFill>
        <p:spPr>
          <a:xfrm>
            <a:off x="11751345" y="4071758"/>
            <a:ext cx="307182" cy="208818"/>
          </a:xfrm>
          <a:prstGeom prst="rect">
            <a:avLst/>
          </a:prstGeom>
        </p:spPr>
      </p:pic>
      <p:pic>
        <p:nvPicPr>
          <p:cNvPr id="36" name="Picture 35">
            <a:extLst>
              <a:ext uri="{FF2B5EF4-FFF2-40B4-BE49-F238E27FC236}">
                <a16:creationId xmlns:a16="http://schemas.microsoft.com/office/drawing/2014/main" id="{2E420F1D-9571-B529-0F83-ABE9942012F3}"/>
              </a:ext>
            </a:extLst>
          </p:cNvPr>
          <p:cNvPicPr>
            <a:picLocks noChangeAspect="1"/>
          </p:cNvPicPr>
          <p:nvPr/>
        </p:nvPicPr>
        <p:blipFill>
          <a:blip r:embed="rId7"/>
          <a:stretch>
            <a:fillRect/>
          </a:stretch>
        </p:blipFill>
        <p:spPr>
          <a:xfrm>
            <a:off x="11751424" y="4373349"/>
            <a:ext cx="325439" cy="285751"/>
          </a:xfrm>
          <a:prstGeom prst="rect">
            <a:avLst/>
          </a:prstGeom>
        </p:spPr>
      </p:pic>
      <p:pic>
        <p:nvPicPr>
          <p:cNvPr id="37" name="Picture 36">
            <a:extLst>
              <a:ext uri="{FF2B5EF4-FFF2-40B4-BE49-F238E27FC236}">
                <a16:creationId xmlns:a16="http://schemas.microsoft.com/office/drawing/2014/main" id="{EEB4E0BA-D38C-BAAC-61EC-69FA9463EB73}"/>
              </a:ext>
            </a:extLst>
          </p:cNvPr>
          <p:cNvPicPr>
            <a:picLocks noChangeAspect="1"/>
          </p:cNvPicPr>
          <p:nvPr/>
        </p:nvPicPr>
        <p:blipFill rotWithShape="1">
          <a:blip r:embed="rId8"/>
          <a:srcRect l="10723" t="7727" r="10477" b="8483"/>
          <a:stretch/>
        </p:blipFill>
        <p:spPr>
          <a:xfrm>
            <a:off x="11792364" y="5274838"/>
            <a:ext cx="277383" cy="239429"/>
          </a:xfrm>
          <a:prstGeom prst="rect">
            <a:avLst/>
          </a:prstGeom>
        </p:spPr>
      </p:pic>
      <p:pic>
        <p:nvPicPr>
          <p:cNvPr id="38" name="Picture 37">
            <a:extLst>
              <a:ext uri="{FF2B5EF4-FFF2-40B4-BE49-F238E27FC236}">
                <a16:creationId xmlns:a16="http://schemas.microsoft.com/office/drawing/2014/main" id="{D77E9687-BF4D-09EE-DDB1-AC0D59ECDB3D}"/>
              </a:ext>
            </a:extLst>
          </p:cNvPr>
          <p:cNvPicPr>
            <a:picLocks noChangeAspect="1"/>
          </p:cNvPicPr>
          <p:nvPr/>
        </p:nvPicPr>
        <p:blipFill rotWithShape="1">
          <a:blip r:embed="rId9"/>
          <a:srcRect t="10583" r="8837" b="5627"/>
          <a:stretch/>
        </p:blipFill>
        <p:spPr>
          <a:xfrm>
            <a:off x="11760214" y="4829707"/>
            <a:ext cx="289443" cy="239429"/>
          </a:xfrm>
          <a:prstGeom prst="rect">
            <a:avLst/>
          </a:prstGeom>
        </p:spPr>
      </p:pic>
      <p:pic>
        <p:nvPicPr>
          <p:cNvPr id="2" name="Picture 2">
            <a:extLst>
              <a:ext uri="{FF2B5EF4-FFF2-40B4-BE49-F238E27FC236}">
                <a16:creationId xmlns:a16="http://schemas.microsoft.com/office/drawing/2014/main" id="{B9E33E02-34B4-3FB5-C427-6CE480B1E028}"/>
              </a:ext>
            </a:extLst>
          </p:cNvPr>
          <p:cNvPicPr>
            <a:picLocks noChangeAspect="1"/>
          </p:cNvPicPr>
          <p:nvPr/>
        </p:nvPicPr>
        <p:blipFill>
          <a:blip r:embed="rId10"/>
          <a:stretch>
            <a:fillRect/>
          </a:stretch>
        </p:blipFill>
        <p:spPr>
          <a:xfrm>
            <a:off x="11738987" y="5908713"/>
            <a:ext cx="309276" cy="282768"/>
          </a:xfrm>
          <a:prstGeom prst="rect">
            <a:avLst/>
          </a:prstGeom>
        </p:spPr>
      </p:pic>
      <p:pic>
        <p:nvPicPr>
          <p:cNvPr id="10" name="Picture 11">
            <a:extLst>
              <a:ext uri="{FF2B5EF4-FFF2-40B4-BE49-F238E27FC236}">
                <a16:creationId xmlns:a16="http://schemas.microsoft.com/office/drawing/2014/main" id="{4E62A0A6-B893-59FB-B7DC-9F5665FDE7A5}"/>
              </a:ext>
            </a:extLst>
          </p:cNvPr>
          <p:cNvPicPr>
            <a:picLocks noChangeAspect="1"/>
          </p:cNvPicPr>
          <p:nvPr/>
        </p:nvPicPr>
        <p:blipFill>
          <a:blip r:embed="rId11"/>
          <a:stretch>
            <a:fillRect/>
          </a:stretch>
        </p:blipFill>
        <p:spPr>
          <a:xfrm>
            <a:off x="11766209" y="5562591"/>
            <a:ext cx="310654" cy="244566"/>
          </a:xfrm>
          <a:prstGeom prst="rect">
            <a:avLst/>
          </a:prstGeom>
        </p:spPr>
      </p:pic>
    </p:spTree>
    <p:extLst>
      <p:ext uri="{BB962C8B-B14F-4D97-AF65-F5344CB8AC3E}">
        <p14:creationId xmlns:p14="http://schemas.microsoft.com/office/powerpoint/2010/main" val="1358338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434072"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dirty="0">
                <a:ln>
                  <a:noFill/>
                </a:ln>
                <a:solidFill>
                  <a:srgbClr val="FFFFFF"/>
                </a:solidFill>
                <a:effectLst/>
                <a:uLnTx/>
                <a:uFillTx/>
                <a:latin typeface="Georgia"/>
                <a:sym typeface="Georgia"/>
              </a:rPr>
              <a:t>Common </a:t>
            </a:r>
            <a:r>
              <a:rPr kumimoji="0" lang="en-US" sz="3300" b="0" i="0" u="none" strike="noStrike" kern="0" cap="none" spc="0" normalizeH="0" baseline="0" noProof="0" dirty="0" err="1">
                <a:ln>
                  <a:noFill/>
                </a:ln>
                <a:solidFill>
                  <a:srgbClr val="FFFFFF"/>
                </a:solidFill>
                <a:effectLst/>
                <a:uLnTx/>
                <a:uFillTx/>
                <a:latin typeface="Georgia"/>
                <a:sym typeface="Georgia"/>
              </a:rPr>
              <a:t>Gotchya’s</a:t>
            </a:r>
            <a:endParaRPr kumimoji="0" lang="en-US" sz="3300" b="0" i="0" u="none" strike="noStrike" kern="0" cap="none" spc="0" normalizeH="0" baseline="0" noProof="0" dirty="0">
              <a:ln>
                <a:noFill/>
              </a:ln>
              <a:solidFill>
                <a:srgbClr val="FFFFFF"/>
              </a:solidFill>
              <a:effectLst/>
              <a:uLnTx/>
              <a:uFillTx/>
              <a:latin typeface="Georgia"/>
              <a:sym typeface="Georgia"/>
            </a:endParaRPr>
          </a:p>
        </p:txBody>
      </p:sp>
      <p:sp>
        <p:nvSpPr>
          <p:cNvPr id="3" name="TextBox 2">
            <a:extLst>
              <a:ext uri="{FF2B5EF4-FFF2-40B4-BE49-F238E27FC236}">
                <a16:creationId xmlns:a16="http://schemas.microsoft.com/office/drawing/2014/main" id="{0F8D6CE8-E590-2D81-58F9-7C87A3370919}"/>
              </a:ext>
            </a:extLst>
          </p:cNvPr>
          <p:cNvSpPr txBox="1"/>
          <p:nvPr/>
        </p:nvSpPr>
        <p:spPr>
          <a:xfrm>
            <a:off x="290758" y="1284530"/>
            <a:ext cx="11610484" cy="5078313"/>
          </a:xfrm>
          <a:prstGeom prst="rect">
            <a:avLst/>
          </a:prstGeom>
          <a:noFill/>
        </p:spPr>
        <p:txBody>
          <a:bodyPr wrap="square">
            <a:spAutoFit/>
          </a:bodyPr>
          <a:lstStyle/>
          <a:p>
            <a:pPr marL="342900" indent="-342900">
              <a:buFont typeface="+mj-lt"/>
              <a:buAutoNum type="arabicPeriod"/>
            </a:pPr>
            <a:r>
              <a:rPr lang="en-US" sz="1800" b="0" kern="0" dirty="0">
                <a:latin typeface="+mn-lt"/>
              </a:rPr>
              <a:t>Invoice Date </a:t>
            </a:r>
          </a:p>
          <a:p>
            <a:pPr marL="742950" lvl="1" indent="-285750">
              <a:buFont typeface="Arial" panose="020B0604020202020204" pitchFamily="34" charset="0"/>
              <a:buChar char="•"/>
            </a:pPr>
            <a:r>
              <a:rPr lang="en-US" b="0" kern="0" dirty="0">
                <a:latin typeface="+mn-lt"/>
              </a:rPr>
              <a:t>Please ensure that the “Invoice Date” entered in OI matches the date from your financial system or ERP.</a:t>
            </a:r>
          </a:p>
          <a:p>
            <a:pPr marL="742950" lvl="1" indent="-285750">
              <a:buFont typeface="Arial" panose="020B0604020202020204" pitchFamily="34" charset="0"/>
              <a:buChar char="•"/>
            </a:pPr>
            <a:r>
              <a:rPr lang="en-US" b="0" kern="0" dirty="0">
                <a:latin typeface="+mn-lt"/>
              </a:rPr>
              <a:t>Prior to May 1, PETRONAS had requested that the “Invoice Date” reflect the invoice was submitted into OI. </a:t>
            </a:r>
          </a:p>
          <a:p>
            <a:pPr marL="342900" indent="-342900">
              <a:buFont typeface="+mj-lt"/>
              <a:buAutoNum type="arabicPeriod"/>
            </a:pPr>
            <a:r>
              <a:rPr lang="en-US" kern="0" dirty="0"/>
              <a:t>Purchase Order (PO) error message </a:t>
            </a:r>
          </a:p>
          <a:p>
            <a:pPr marL="742950" lvl="1" indent="-285750">
              <a:buFont typeface="Arial" panose="020B0604020202020204" pitchFamily="34" charset="0"/>
              <a:buChar char="•"/>
            </a:pPr>
            <a:r>
              <a:rPr lang="en-US" b="0" kern="0" dirty="0">
                <a:latin typeface="+mn-lt"/>
              </a:rPr>
              <a:t>Should you receive the error, “Pricebook must be derived from the PO. Please enter a valid PO Number. If this work is non-PO related, please choose 'N/A - Pricebook not applicable' in the price book drop-down.”: </a:t>
            </a:r>
          </a:p>
          <a:p>
            <a:pPr marL="1257300" lvl="2" indent="-342900">
              <a:buFont typeface="+mj-lt"/>
              <a:buAutoNum type="arabicPeriod"/>
            </a:pPr>
            <a:r>
              <a:rPr lang="en-US" b="0" kern="0" dirty="0">
                <a:latin typeface="+mn-lt"/>
              </a:rPr>
              <a:t>Always search for a valid PO in Enverus first. If you have one, flip that into an invoice (or electronic ticket, if applicable) instead of drafting an invoice (or ticket) from scratch. </a:t>
            </a:r>
          </a:p>
          <a:p>
            <a:pPr marL="1257300" lvl="2" indent="-342900">
              <a:buFont typeface="+mj-lt"/>
              <a:buAutoNum type="arabicPeriod"/>
            </a:pPr>
            <a:r>
              <a:rPr lang="en-US" b="0" kern="0" dirty="0">
                <a:latin typeface="+mn-lt"/>
              </a:rPr>
              <a:t>If you don’t have a valid (current) PO that is applicable for the work you are doing: </a:t>
            </a:r>
          </a:p>
          <a:p>
            <a:pPr marL="1714500" lvl="3" indent="-342900">
              <a:buFont typeface="+mj-lt"/>
              <a:buAutoNum type="arabicPeriod"/>
            </a:pPr>
            <a:r>
              <a:rPr lang="en-US" b="0" kern="0" dirty="0">
                <a:latin typeface="+mn-lt"/>
              </a:rPr>
              <a:t>Leave the PO # blank - and -</a:t>
            </a:r>
          </a:p>
          <a:p>
            <a:pPr marL="1714500" lvl="3" indent="-342900">
              <a:buFont typeface="+mj-lt"/>
              <a:buAutoNum type="arabicPeriod"/>
            </a:pPr>
            <a:r>
              <a:rPr lang="en-US" kern="0" dirty="0"/>
              <a:t>U</a:t>
            </a:r>
            <a:r>
              <a:rPr lang="en-US" b="0" kern="0" dirty="0">
                <a:latin typeface="+mn-lt"/>
              </a:rPr>
              <a:t>nder Pricebook select “N/A – Price book not applicable” </a:t>
            </a:r>
          </a:p>
          <a:p>
            <a:pPr marL="342900" indent="-342900">
              <a:buFont typeface="+mj-lt"/>
              <a:buAutoNum type="arabicPeriod"/>
            </a:pPr>
            <a:r>
              <a:rPr lang="en-US" kern="0" dirty="0"/>
              <a:t>Units of Measure </a:t>
            </a:r>
          </a:p>
          <a:p>
            <a:pPr marL="742950" lvl="1" indent="-285750">
              <a:buFont typeface="Arial" panose="020B0604020202020204" pitchFamily="34" charset="0"/>
              <a:buChar char="•"/>
            </a:pPr>
            <a:r>
              <a:rPr lang="en-US" b="0" kern="0" dirty="0">
                <a:latin typeface="+mn-lt"/>
              </a:rPr>
              <a:t>PETRONAS is now validating Units of Measure.</a:t>
            </a:r>
          </a:p>
          <a:p>
            <a:pPr marL="742950" lvl="1" indent="-285750">
              <a:buFont typeface="Arial" panose="020B0604020202020204" pitchFamily="34" charset="0"/>
              <a:buChar char="•"/>
            </a:pPr>
            <a:r>
              <a:rPr lang="en-US" b="0" kern="0" dirty="0">
                <a:latin typeface="+mn-lt"/>
              </a:rPr>
              <a:t>Please ensure you search for and use valid all units. If you receive an error (often indicated as “Invalid Units”), it’s possible that your invoice could still be pointing to an old Pricebook with invalid units, or your Enverus catalog. </a:t>
            </a:r>
          </a:p>
          <a:p>
            <a:pPr marL="742950" lvl="1" indent="-285750">
              <a:buFont typeface="Arial" panose="020B0604020202020204" pitchFamily="34" charset="0"/>
              <a:buChar char="•"/>
            </a:pPr>
            <a:r>
              <a:rPr lang="en-US" sz="1800" b="0" kern="0" dirty="0">
                <a:latin typeface="+mn-lt"/>
              </a:rPr>
              <a:t>Changing units from pre-May 1 Field Ticket to a post-May 1 Invoice is allowed – it may cause a “yellow alert” in the system, but this is okay while we transition to new processes. </a:t>
            </a:r>
          </a:p>
          <a:p>
            <a:pPr marL="742950" lvl="1" indent="-285750">
              <a:buFont typeface="Arial" panose="020B0604020202020204" pitchFamily="34" charset="0"/>
              <a:buChar char="•"/>
            </a:pPr>
            <a:endParaRPr lang="en-US" sz="1800" b="0" kern="0" dirty="0">
              <a:latin typeface="+mn-lt"/>
            </a:endParaRPr>
          </a:p>
        </p:txBody>
      </p:sp>
    </p:spTree>
    <p:extLst>
      <p:ext uri="{BB962C8B-B14F-4D97-AF65-F5344CB8AC3E}">
        <p14:creationId xmlns:p14="http://schemas.microsoft.com/office/powerpoint/2010/main" val="373347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434072"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dirty="0">
                <a:ln>
                  <a:noFill/>
                </a:ln>
                <a:solidFill>
                  <a:srgbClr val="FFFFFF"/>
                </a:solidFill>
                <a:effectLst/>
                <a:uLnTx/>
                <a:uFillTx/>
                <a:latin typeface="Georgia"/>
                <a:sym typeface="Georgia"/>
              </a:rPr>
              <a:t>Common </a:t>
            </a:r>
            <a:r>
              <a:rPr kumimoji="0" lang="en-US" sz="3300" b="0" i="0" u="none" strike="noStrike" kern="0" cap="none" spc="0" normalizeH="0" baseline="0" noProof="0" dirty="0" err="1">
                <a:ln>
                  <a:noFill/>
                </a:ln>
                <a:solidFill>
                  <a:srgbClr val="FFFFFF"/>
                </a:solidFill>
                <a:effectLst/>
                <a:uLnTx/>
                <a:uFillTx/>
                <a:latin typeface="Georgia"/>
                <a:sym typeface="Georgia"/>
              </a:rPr>
              <a:t>Gotchya’s</a:t>
            </a:r>
            <a:endParaRPr kumimoji="0" lang="en-US" sz="3300" b="0" i="0" u="none" strike="noStrike" kern="0" cap="none" spc="0" normalizeH="0" baseline="0" noProof="0" dirty="0">
              <a:ln>
                <a:noFill/>
              </a:ln>
              <a:solidFill>
                <a:srgbClr val="FFFFFF"/>
              </a:solidFill>
              <a:effectLst/>
              <a:uLnTx/>
              <a:uFillTx/>
              <a:latin typeface="Georgia"/>
              <a:sym typeface="Georgia"/>
            </a:endParaRPr>
          </a:p>
        </p:txBody>
      </p:sp>
      <p:sp>
        <p:nvSpPr>
          <p:cNvPr id="3" name="TextBox 2">
            <a:extLst>
              <a:ext uri="{FF2B5EF4-FFF2-40B4-BE49-F238E27FC236}">
                <a16:creationId xmlns:a16="http://schemas.microsoft.com/office/drawing/2014/main" id="{0F8D6CE8-E590-2D81-58F9-7C87A3370919}"/>
              </a:ext>
            </a:extLst>
          </p:cNvPr>
          <p:cNvSpPr txBox="1"/>
          <p:nvPr/>
        </p:nvSpPr>
        <p:spPr>
          <a:xfrm>
            <a:off x="290758" y="1284530"/>
            <a:ext cx="11610484" cy="2585323"/>
          </a:xfrm>
          <a:prstGeom prst="rect">
            <a:avLst/>
          </a:prstGeom>
          <a:noFill/>
        </p:spPr>
        <p:txBody>
          <a:bodyPr wrap="square">
            <a:spAutoFit/>
          </a:bodyPr>
          <a:lstStyle/>
          <a:p>
            <a:pPr marL="342900" indent="-342900">
              <a:buFont typeface="+mj-lt"/>
              <a:buAutoNum type="arabicPeriod" startAt="4"/>
            </a:pPr>
            <a:r>
              <a:rPr lang="en-US" kern="0" dirty="0"/>
              <a:t>New financial coding </a:t>
            </a:r>
          </a:p>
          <a:p>
            <a:pPr marL="742950" lvl="1" indent="-285750">
              <a:buFont typeface="Arial" panose="020B0604020202020204" pitchFamily="34" charset="0"/>
              <a:buChar char="•"/>
            </a:pPr>
            <a:r>
              <a:rPr lang="en-US" b="0" kern="0" dirty="0">
                <a:latin typeface="+mn-lt"/>
              </a:rPr>
              <a:t>PETRONAS has all new WBS (formerly AFE) codes, Cost Centers, and GL Accounts as of May 1, 2023.  </a:t>
            </a:r>
          </a:p>
          <a:p>
            <a:pPr marL="742950" lvl="1" indent="-285750">
              <a:buFont typeface="Arial" panose="020B0604020202020204" pitchFamily="34" charset="0"/>
              <a:buChar char="•"/>
            </a:pPr>
            <a:r>
              <a:rPr lang="en-US" b="0" kern="0" dirty="0">
                <a:latin typeface="+mn-lt"/>
              </a:rPr>
              <a:t>We have a published a cross- reference spreadsheet to the Enverus Resource Center and the PETRONAS Canada Corporate website, to help you look up the new numbers.  </a:t>
            </a:r>
          </a:p>
          <a:p>
            <a:pPr marL="742950" lvl="1" indent="-285750">
              <a:buFont typeface="Arial" panose="020B0604020202020204" pitchFamily="34" charset="0"/>
              <a:buChar char="•"/>
            </a:pPr>
            <a:r>
              <a:rPr lang="en-US" b="0" kern="0" dirty="0">
                <a:latin typeface="+mn-lt"/>
              </a:rPr>
              <a:t>Changing coding from a pre- May 1st Field Ticket to a post- May 1st Invoice is allowed – it may cause a “yellow alert” in the system, but this is okay while we transition to new processes</a:t>
            </a:r>
          </a:p>
          <a:p>
            <a:pPr marL="342900" indent="-342900">
              <a:buFont typeface="+mj-lt"/>
              <a:buAutoNum type="arabicPeriod" startAt="5"/>
            </a:pPr>
            <a:r>
              <a:rPr lang="en-US" sz="1800" b="0" kern="0" dirty="0">
                <a:latin typeface="+mn-lt"/>
              </a:rPr>
              <a:t>General Ledger Account entry </a:t>
            </a:r>
          </a:p>
          <a:p>
            <a:pPr marL="742950" lvl="1" indent="-285750">
              <a:buFont typeface="Arial" panose="020B0604020202020204" pitchFamily="34" charset="0"/>
              <a:buChar char="•"/>
            </a:pPr>
            <a:r>
              <a:rPr lang="en-US" b="0" kern="0" dirty="0">
                <a:latin typeface="+mn-lt"/>
              </a:rPr>
              <a:t>When entering an Account code (ex. 551240), be sure to tab to the second box (minor account field) and enter a dash (-) character.</a:t>
            </a:r>
            <a:endParaRPr lang="en-US" dirty="0"/>
          </a:p>
        </p:txBody>
      </p:sp>
    </p:spTree>
    <p:extLst>
      <p:ext uri="{BB962C8B-B14F-4D97-AF65-F5344CB8AC3E}">
        <p14:creationId xmlns:p14="http://schemas.microsoft.com/office/powerpoint/2010/main" val="2616213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5F1843-C5D0-2496-2265-FE00DD784A8F}"/>
              </a:ext>
            </a:extLst>
          </p:cNvPr>
          <p:cNvSpPr txBox="1"/>
          <p:nvPr/>
        </p:nvSpPr>
        <p:spPr>
          <a:xfrm>
            <a:off x="300010" y="1267360"/>
            <a:ext cx="6714890" cy="1561005"/>
          </a:xfrm>
          <a:prstGeom prst="rect">
            <a:avLst/>
          </a:prstGeom>
          <a:noFill/>
          <a:ln w="9525">
            <a:solidFill>
              <a:schemeClr val="tx1"/>
            </a:solidFill>
          </a:ln>
        </p:spPr>
        <p:txBody>
          <a:bodyPr wrap="square" lIns="91440" tIns="45720" rIns="91440" bIns="4572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To register for OpenInvoice: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https://www.openinvoice.com/docp/public/registerBuyerText/</a:t>
            </a:r>
            <a:r>
              <a:rPr lang="en-US" sz="1800">
                <a:effectLst/>
                <a:latin typeface="Calibri" panose="020F0502020204030204" pitchFamily="34" charset="0"/>
                <a:ea typeface="Calibri" panose="020F0502020204030204" pitchFamily="34" charset="0"/>
                <a:cs typeface="Times New Roman" panose="02020603050405020304" pitchFamily="18" charset="0"/>
              </a:rPr>
              <a:t>. Creating an account is free and quick to register.</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a:ea typeface="Calibri" panose="020F0502020204030204" pitchFamily="34" charset="0"/>
                <a:cs typeface="Times New Roman"/>
              </a:rPr>
              <a:t>To register for GEP SMART, email </a:t>
            </a:r>
            <a:r>
              <a:rPr lang="en-US" sz="1800" u="sng">
                <a:solidFill>
                  <a:srgbClr val="0563C1"/>
                </a:solidFill>
                <a:effectLst/>
                <a:latin typeface="Calibri"/>
                <a:ea typeface="Calibri" panose="020F0502020204030204" pitchFamily="34" charset="0"/>
                <a:cs typeface="Times New Roman"/>
                <a:hlinkClick r:id="rId3"/>
              </a:rPr>
              <a:t>evendor@petronascanada.com</a:t>
            </a:r>
            <a:r>
              <a:rPr lang="en-US" sz="1800">
                <a:effectLst/>
                <a:latin typeface="Calibri"/>
                <a:ea typeface="Calibri" panose="020F0502020204030204" pitchFamily="34" charset="0"/>
                <a:cs typeface="Times New Roman"/>
              </a:rPr>
              <a:t> to request an invitation.</a:t>
            </a:r>
          </a:p>
        </p:txBody>
      </p:sp>
      <p:sp>
        <p:nvSpPr>
          <p:cNvPr id="4" name="Rectangle 3">
            <a:extLst>
              <a:ext uri="{FF2B5EF4-FFF2-40B4-BE49-F238E27FC236}">
                <a16:creationId xmlns:a16="http://schemas.microsoft.com/office/drawing/2014/main" id="{35716299-4F6A-C739-A025-A946C56C10B5}"/>
              </a:ext>
            </a:extLst>
          </p:cNvPr>
          <p:cNvSpPr/>
          <p:nvPr/>
        </p:nvSpPr>
        <p:spPr>
          <a:xfrm>
            <a:off x="7668504" y="1039174"/>
            <a:ext cx="3994944" cy="5076261"/>
          </a:xfrm>
          <a:prstGeom prst="rect">
            <a:avLst/>
          </a:prstGeom>
        </p:spPr>
        <p:txBody>
          <a:bodyPr wrap="square" lIns="91440" tIns="45720" rIns="91440" bIns="45720" anchor="t">
            <a:spAutoFit/>
          </a:bodyPr>
          <a:lstStyle/>
          <a:p>
            <a:pPr>
              <a:lnSpc>
                <a:spcPct val="107000"/>
              </a:lnSpc>
              <a:spcBef>
                <a:spcPts val="200"/>
              </a:spcBef>
            </a:pPr>
            <a:r>
              <a:rPr lang="en-US" b="1">
                <a:solidFill>
                  <a:srgbClr val="2E74B5"/>
                </a:solidFill>
                <a:ea typeface="Times New Roman" panose="02020603050405020304" pitchFamily="18" charset="0"/>
                <a:cs typeface="Times New Roman"/>
              </a:rPr>
              <a:t>Support &amp; Assistance</a:t>
            </a:r>
          </a:p>
          <a:p>
            <a:pPr>
              <a:lnSpc>
                <a:spcPct val="107000"/>
              </a:lnSpc>
              <a:spcAft>
                <a:spcPts val="800"/>
              </a:spcAft>
            </a:pPr>
            <a:r>
              <a:rPr lang="en-US" sz="1400">
                <a:ea typeface="Calibri" panose="020F0502020204030204" pitchFamily="34" charset="0"/>
                <a:cs typeface="Times New Roman"/>
              </a:rPr>
              <a:t>Should you have any questions, please contact :</a:t>
            </a:r>
          </a:p>
          <a:p>
            <a:pPr marL="0" marR="0">
              <a:lnSpc>
                <a:spcPct val="107000"/>
              </a:lnSpc>
              <a:spcBef>
                <a:spcPts val="0"/>
              </a:spcBef>
            </a:pPr>
            <a:r>
              <a:rPr lang="en-US" sz="1400" b="1" err="1">
                <a:solidFill>
                  <a:schemeClr val="accent1">
                    <a:lumMod val="75000"/>
                  </a:schemeClr>
                </a:solidFill>
                <a:effectLst/>
                <a:ea typeface="Times New Roman" panose="02020603050405020304" pitchFamily="18" charset="0"/>
                <a:cs typeface="Calibri"/>
              </a:rPr>
              <a:t>Enverus</a:t>
            </a:r>
            <a:r>
              <a:rPr lang="en-US" sz="1400" b="1">
                <a:solidFill>
                  <a:schemeClr val="accent1">
                    <a:lumMod val="75000"/>
                  </a:schemeClr>
                </a:solidFill>
                <a:effectLst/>
                <a:ea typeface="Times New Roman" panose="02020603050405020304" pitchFamily="18" charset="0"/>
                <a:cs typeface="Calibri"/>
              </a:rPr>
              <a:t> Support:</a:t>
            </a:r>
            <a:endParaRPr lang="en-US" sz="1400" b="1">
              <a:solidFill>
                <a:schemeClr val="accent1">
                  <a:lumMod val="75000"/>
                </a:schemeClr>
              </a:solidFill>
              <a:effectLst/>
              <a:ea typeface="Calibri" panose="020F0502020204030204" pitchFamily="34" charset="0"/>
              <a:cs typeface="Calibri"/>
            </a:endParaRPr>
          </a:p>
          <a:p>
            <a:pPr lvl="1">
              <a:lnSpc>
                <a:spcPct val="107000"/>
              </a:lnSpc>
            </a:pPr>
            <a:r>
              <a:rPr lang="en-US" sz="1400" b="1">
                <a:ea typeface="Times New Roman" panose="02020603050405020304" pitchFamily="18" charset="0"/>
                <a:cs typeface="Calibri"/>
              </a:rPr>
              <a:t>Em</a:t>
            </a:r>
            <a:r>
              <a:rPr lang="en-US" sz="1400" b="1">
                <a:effectLst/>
                <a:ea typeface="Times New Roman" panose="02020603050405020304" pitchFamily="18" charset="0"/>
                <a:cs typeface="Calibri"/>
              </a:rPr>
              <a:t>ail</a:t>
            </a:r>
            <a:r>
              <a:rPr lang="en-US" sz="1400">
                <a:effectLst/>
                <a:ea typeface="Times New Roman" panose="02020603050405020304" pitchFamily="18" charset="0"/>
                <a:cs typeface="Calibri"/>
              </a:rPr>
              <a:t>:</a:t>
            </a:r>
            <a:r>
              <a:rPr lang="en-US" sz="1400">
                <a:ea typeface="Times New Roman" panose="02020603050405020304" pitchFamily="18" charset="0"/>
                <a:cs typeface="Calibri"/>
              </a:rPr>
              <a:t> </a:t>
            </a:r>
          </a:p>
          <a:p>
            <a:pPr lvl="1">
              <a:lnSpc>
                <a:spcPct val="107000"/>
              </a:lnSpc>
            </a:pPr>
            <a:r>
              <a:rPr lang="en-US" sz="1400" u="sng">
                <a:solidFill>
                  <a:schemeClr val="accent1">
                    <a:lumMod val="75000"/>
                  </a:schemeClr>
                </a:solidFill>
                <a:effectLst/>
                <a:ea typeface="Calibri" panose="020F0502020204030204" pitchFamily="34" charset="0"/>
                <a:cs typeface="Calibri"/>
                <a:hlinkClick r:id="rId4">
                  <a:extLst>
                    <a:ext uri="{A12FA001-AC4F-418D-AE19-62706E023703}">
                      <ahyp:hlinkClr xmlns:ahyp="http://schemas.microsoft.com/office/drawing/2018/hyperlinkcolor" val="tx"/>
                    </a:ext>
                  </a:extLst>
                </a:hlinkClick>
              </a:rPr>
              <a:t>openinvoicesupport</a:t>
            </a:r>
            <a:r>
              <a:rPr lang="en-US" sz="1400" u="sng">
                <a:solidFill>
                  <a:srgbClr val="0563C1"/>
                </a:solidFill>
                <a:effectLst/>
                <a:ea typeface="Calibri" panose="020F0502020204030204" pitchFamily="34" charset="0"/>
                <a:cs typeface="Calibri"/>
                <a:hlinkClick r:id="rId4">
                  <a:extLst>
                    <a:ext uri="{A12FA001-AC4F-418D-AE19-62706E023703}">
                      <ahyp:hlinkClr xmlns:ahyp="http://schemas.microsoft.com/office/drawing/2018/hyperlinkcolor" val="tx"/>
                    </a:ext>
                  </a:extLst>
                </a:hlinkClick>
              </a:rPr>
              <a:t>@enverus.com</a:t>
            </a:r>
            <a:r>
              <a:rPr lang="en-US" sz="1400">
                <a:ea typeface="Calibri" panose="020F0502020204030204" pitchFamily="34" charset="0"/>
                <a:cs typeface="Calibri"/>
              </a:rPr>
              <a:t> </a:t>
            </a:r>
            <a:endParaRPr lang="en-US" sz="1400">
              <a:effectLst/>
              <a:ea typeface="Calibri" panose="020F0502020204030204" pitchFamily="34" charset="0"/>
              <a:cs typeface="Calibri" panose="020F0502020204030204" pitchFamily="34" charset="0"/>
            </a:endParaRPr>
          </a:p>
          <a:p>
            <a:pPr lvl="1"/>
            <a:r>
              <a:rPr lang="en-US" sz="1400" b="1">
                <a:cs typeface="Times New Roman"/>
              </a:rPr>
              <a:t>Phone</a:t>
            </a:r>
            <a:r>
              <a:rPr lang="en-US" sz="1400">
                <a:cs typeface="Times New Roman"/>
              </a:rPr>
              <a:t>: +1 866-627-3287</a:t>
            </a:r>
          </a:p>
          <a:p>
            <a:pPr>
              <a:lnSpc>
                <a:spcPct val="107000"/>
              </a:lnSpc>
            </a:pPr>
            <a:endParaRPr lang="en-US" sz="1400" b="1">
              <a:solidFill>
                <a:schemeClr val="accent1">
                  <a:lumMod val="75000"/>
                </a:schemeClr>
              </a:solidFill>
              <a:ea typeface="Calibri" panose="020F0502020204030204" pitchFamily="34" charset="0"/>
              <a:cs typeface="Times New Roman"/>
            </a:endParaRPr>
          </a:p>
          <a:p>
            <a:pPr>
              <a:lnSpc>
                <a:spcPct val="107000"/>
              </a:lnSpc>
            </a:pPr>
            <a:r>
              <a:rPr lang="en-US" sz="1400" b="1">
                <a:solidFill>
                  <a:schemeClr val="accent1">
                    <a:lumMod val="75000"/>
                  </a:schemeClr>
                </a:solidFill>
                <a:ea typeface="Calibri" panose="020F0502020204030204" pitchFamily="34" charset="0"/>
                <a:cs typeface="Times New Roman"/>
              </a:rPr>
              <a:t>GEP Support:</a:t>
            </a:r>
            <a:endParaRPr lang="en-US">
              <a:solidFill>
                <a:schemeClr val="accent1">
                  <a:lumMod val="75000"/>
                </a:schemeClr>
              </a:solidFill>
            </a:endParaRPr>
          </a:p>
          <a:p>
            <a:pPr lvl="1">
              <a:lnSpc>
                <a:spcPct val="107000"/>
              </a:lnSpc>
            </a:pPr>
            <a:r>
              <a:rPr lang="en-US" sz="1400" b="1">
                <a:cs typeface="Times New Roman"/>
              </a:rPr>
              <a:t>Email: </a:t>
            </a:r>
          </a:p>
          <a:p>
            <a:pPr lvl="1">
              <a:lnSpc>
                <a:spcPct val="107000"/>
              </a:lnSpc>
            </a:pPr>
            <a:r>
              <a:rPr lang="en-US" sz="1400" u="sng">
                <a:solidFill>
                  <a:srgbClr val="0563C1"/>
                </a:solidFill>
                <a:ea typeface="Calibri" panose="020F0502020204030204" pitchFamily="34" charset="0"/>
                <a:cs typeface="Times New Roman"/>
                <a:hlinkClick r:id="rId5"/>
              </a:rPr>
              <a:t>support@gep.com</a:t>
            </a:r>
            <a:r>
              <a:rPr lang="en-US" sz="1400">
                <a:ea typeface="Calibri" panose="020F0502020204030204" pitchFamily="34" charset="0"/>
                <a:cs typeface="Times New Roman"/>
              </a:rPr>
              <a:t> </a:t>
            </a:r>
            <a:endParaRPr lang="en-US" sz="1400">
              <a:ea typeface="Calibri" panose="020F0502020204030204" pitchFamily="34" charset="0"/>
              <a:cs typeface="Times New Roman" panose="02020603050405020304" pitchFamily="18" charset="0"/>
            </a:endParaRPr>
          </a:p>
          <a:p>
            <a:pPr lvl="1">
              <a:lnSpc>
                <a:spcPct val="107000"/>
              </a:lnSpc>
            </a:pPr>
            <a:r>
              <a:rPr lang="en-US" sz="1400" b="1">
                <a:ea typeface="Calibri" panose="020F0502020204030204" pitchFamily="34" charset="0"/>
                <a:cs typeface="Times New Roman"/>
              </a:rPr>
              <a:t>Phone:</a:t>
            </a:r>
            <a:endParaRPr lang="en-US" sz="1400">
              <a:ea typeface="Calibri" panose="020F0502020204030204" pitchFamily="34" charset="0"/>
              <a:cs typeface="Times New Roman"/>
            </a:endParaRPr>
          </a:p>
          <a:p>
            <a:pPr lvl="1">
              <a:lnSpc>
                <a:spcPct val="107000"/>
              </a:lnSpc>
            </a:pPr>
            <a:r>
              <a:rPr lang="en-US" sz="1400">
                <a:ea typeface="Calibri" panose="020F0502020204030204" pitchFamily="34" charset="0"/>
                <a:cs typeface="Times New Roman"/>
              </a:rPr>
              <a:t>Canada: +1 416-482-2900</a:t>
            </a:r>
            <a:br>
              <a:rPr lang="en-US" sz="1400">
                <a:ea typeface="Calibri" panose="020F0502020204030204" pitchFamily="34" charset="0"/>
                <a:cs typeface="Times New Roman" panose="02020603050405020304" pitchFamily="18" charset="0"/>
              </a:rPr>
            </a:br>
            <a:r>
              <a:rPr lang="en-US" sz="1400">
                <a:ea typeface="Calibri" panose="020F0502020204030204" pitchFamily="34" charset="0"/>
                <a:cs typeface="Times New Roman"/>
              </a:rPr>
              <a:t>USA: +1 732 428 1578</a:t>
            </a:r>
          </a:p>
          <a:p>
            <a:pPr>
              <a:lnSpc>
                <a:spcPct val="107000"/>
              </a:lnSpc>
            </a:pPr>
            <a:br>
              <a:rPr lang="en-US" sz="1400" b="1">
                <a:ea typeface="Calibri" panose="020F0502020204030204" pitchFamily="34" charset="0"/>
                <a:cs typeface="Times New Roman" panose="02020603050405020304" pitchFamily="18" charset="0"/>
              </a:rPr>
            </a:br>
            <a:r>
              <a:rPr lang="en-US" sz="1400" b="1">
                <a:solidFill>
                  <a:schemeClr val="accent1">
                    <a:lumMod val="75000"/>
                  </a:schemeClr>
                </a:solidFill>
                <a:cs typeface="Times New Roman"/>
              </a:rPr>
              <a:t>PETRONAS Accounts Payable Support:</a:t>
            </a:r>
            <a:endParaRPr lang="en-US">
              <a:solidFill>
                <a:schemeClr val="accent1">
                  <a:lumMod val="75000"/>
                </a:schemeClr>
              </a:solidFill>
            </a:endParaRPr>
          </a:p>
          <a:p>
            <a:pPr lvl="1">
              <a:lnSpc>
                <a:spcPct val="107000"/>
              </a:lnSpc>
            </a:pPr>
            <a:r>
              <a:rPr lang="en-US" sz="1400" b="1">
                <a:cs typeface="Times New Roman"/>
              </a:rPr>
              <a:t>Email: </a:t>
            </a:r>
          </a:p>
          <a:p>
            <a:pPr lvl="1">
              <a:lnSpc>
                <a:spcPct val="107000"/>
              </a:lnSpc>
            </a:pPr>
            <a:r>
              <a:rPr lang="en-US" sz="1400" u="sng">
                <a:solidFill>
                  <a:srgbClr val="0563C1"/>
                </a:solidFill>
                <a:cs typeface="Times New Roman"/>
                <a:hlinkClick r:id="rId6">
                  <a:extLst>
                    <a:ext uri="{A12FA001-AC4F-418D-AE19-62706E023703}">
                      <ahyp:hlinkClr xmlns:ahyp="http://schemas.microsoft.com/office/drawing/2018/hyperlinkcolor" val="tx"/>
                    </a:ext>
                  </a:extLst>
                </a:hlinkClick>
              </a:rPr>
              <a:t>Accountspayable@petronascanada.com</a:t>
            </a:r>
            <a:endParaRPr lang="en-US" sz="1400" u="sng">
              <a:solidFill>
                <a:srgbClr val="0563C1"/>
              </a:solidFill>
              <a:cs typeface="Times New Roman"/>
            </a:endParaRPr>
          </a:p>
          <a:p>
            <a:pPr>
              <a:lnSpc>
                <a:spcPct val="107000"/>
              </a:lnSpc>
            </a:pPr>
            <a:endParaRPr lang="en-US" sz="1400">
              <a:solidFill>
                <a:schemeClr val="accent1">
                  <a:lumMod val="75000"/>
                </a:schemeClr>
              </a:solidFill>
              <a:cs typeface="Times New Roman"/>
            </a:endParaRPr>
          </a:p>
          <a:p>
            <a:pPr>
              <a:lnSpc>
                <a:spcPct val="107000"/>
              </a:lnSpc>
            </a:pPr>
            <a:r>
              <a:rPr lang="en-US" sz="1400" b="1">
                <a:solidFill>
                  <a:schemeClr val="accent1">
                    <a:lumMod val="75000"/>
                  </a:schemeClr>
                </a:solidFill>
                <a:cs typeface="Times New Roman"/>
              </a:rPr>
              <a:t>PETRONAS Supply Chain Support:</a:t>
            </a:r>
            <a:endParaRPr lang="en-US" sz="1400" b="1" u="sng">
              <a:solidFill>
                <a:schemeClr val="accent1">
                  <a:lumMod val="75000"/>
                </a:schemeClr>
              </a:solidFill>
              <a:cs typeface="Times New Roman"/>
            </a:endParaRPr>
          </a:p>
          <a:p>
            <a:pPr lvl="1">
              <a:lnSpc>
                <a:spcPct val="107000"/>
              </a:lnSpc>
            </a:pPr>
            <a:r>
              <a:rPr lang="en-US" sz="1400" b="1">
                <a:cs typeface="Times New Roman"/>
              </a:rPr>
              <a:t>Email: </a:t>
            </a:r>
            <a:br>
              <a:rPr lang="en-US" sz="2000">
                <a:ea typeface="Calibri" panose="020F0502020204030204" pitchFamily="34" charset="0"/>
                <a:cs typeface="Calibri"/>
              </a:rPr>
            </a:br>
            <a:r>
              <a:rPr lang="en-US" sz="1400" u="sng">
                <a:solidFill>
                  <a:srgbClr val="0563C1"/>
                </a:solidFill>
                <a:cs typeface="Times New Roman"/>
                <a:hlinkClick r:id="rId7">
                  <a:extLst>
                    <a:ext uri="{A12FA001-AC4F-418D-AE19-62706E023703}">
                      <ahyp:hlinkClr xmlns:ahyp="http://schemas.microsoft.com/office/drawing/2018/hyperlinkcolor" val="tx"/>
                    </a:ext>
                  </a:extLst>
                </a:hlinkClick>
              </a:rPr>
              <a:t>scm@petronascanada.com</a:t>
            </a:r>
            <a:endParaRPr lang="en-US" sz="1400" u="sng">
              <a:solidFill>
                <a:srgbClr val="0563C1"/>
              </a:solidFill>
              <a:cs typeface="Times New Roman"/>
            </a:endParaRPr>
          </a:p>
        </p:txBody>
      </p:sp>
      <p:sp>
        <p:nvSpPr>
          <p:cNvPr id="7" name="Google Shape;311;g114c1f06d8f_0_360">
            <a:extLst>
              <a:ext uri="{FF2B5EF4-FFF2-40B4-BE49-F238E27FC236}">
                <a16:creationId xmlns:a16="http://schemas.microsoft.com/office/drawing/2014/main" id="{73A52792-9466-DFFC-C35B-D165BF71D727}"/>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a:lnSpc>
                <a:spcPct val="100000"/>
              </a:lnSpc>
              <a:buSzPts val="3000"/>
            </a:pPr>
            <a:r>
              <a:rPr lang="en-US" sz="3300" kern="0">
                <a:solidFill>
                  <a:schemeClr val="lt1"/>
                </a:solidFill>
              </a:rPr>
              <a:t>How to Get Additional Help</a:t>
            </a:r>
            <a:endParaRPr lang="en-US" sz="3300" kern="0">
              <a:solidFill>
                <a:srgbClr val="FFFFFF"/>
              </a:solidFill>
            </a:endParaRPr>
          </a:p>
        </p:txBody>
      </p:sp>
    </p:spTree>
    <p:extLst>
      <p:ext uri="{BB962C8B-B14F-4D97-AF65-F5344CB8AC3E}">
        <p14:creationId xmlns:p14="http://schemas.microsoft.com/office/powerpoint/2010/main" val="1726493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990D-CC94-4B8D-85E3-DAE153DA5740}"/>
              </a:ext>
            </a:extLst>
          </p:cNvPr>
          <p:cNvSpPr>
            <a:spLocks noGrp="1"/>
          </p:cNvSpPr>
          <p:nvPr>
            <p:ph type="ctrTitle"/>
          </p:nvPr>
        </p:nvSpPr>
        <p:spPr/>
        <p:txBody>
          <a:bodyPr/>
          <a:lstStyle/>
          <a:p>
            <a:r>
              <a:rPr lang="en-US">
                <a:latin typeface="Arial"/>
                <a:cs typeface="Arial"/>
              </a:rPr>
              <a:t>Appendix</a:t>
            </a:r>
            <a:endParaRPr lang="en-US"/>
          </a:p>
        </p:txBody>
      </p:sp>
      <p:sp>
        <p:nvSpPr>
          <p:cNvPr id="5" name="Title 1">
            <a:extLst>
              <a:ext uri="{FF2B5EF4-FFF2-40B4-BE49-F238E27FC236}">
                <a16:creationId xmlns:a16="http://schemas.microsoft.com/office/drawing/2014/main" id="{4E1248BB-1454-4A76-85DF-98B24765EE44}"/>
              </a:ext>
            </a:extLst>
          </p:cNvPr>
          <p:cNvSpPr txBox="1">
            <a:spLocks/>
          </p:cNvSpPr>
          <p:nvPr/>
        </p:nvSpPr>
        <p:spPr>
          <a:xfrm>
            <a:off x="2427866" y="3086099"/>
            <a:ext cx="6622364" cy="68579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a:solidFill>
                  <a:schemeClr val="bg1"/>
                </a:solidFill>
                <a:latin typeface="Arial" panose="020B0604020202020204" pitchFamily="34" charset="0"/>
                <a:ea typeface="+mj-ea"/>
                <a:cs typeface="Arial" panose="020B0604020202020204" pitchFamily="34" charset="0"/>
              </a:defRPr>
            </a:lvl1pPr>
          </a:lstStyle>
          <a:p>
            <a:endParaRPr lang="en-US"/>
          </a:p>
        </p:txBody>
      </p:sp>
      <p:sp>
        <p:nvSpPr>
          <p:cNvPr id="4" name="BJPseudoFooter">
            <a:extLst>
              <a:ext uri="{FF2B5EF4-FFF2-40B4-BE49-F238E27FC236}">
                <a16:creationId xmlns:a16="http://schemas.microsoft.com/office/drawing/2014/main" id="{F02B8C67-16A9-42F9-BAAD-6AAA18CF8880}"/>
              </a:ext>
            </a:extLst>
          </p:cNvPr>
          <p:cNvSpPr txBox="1"/>
          <p:nvPr>
            <p:custDataLst>
              <p:tags r:id="rId1"/>
            </p:custDataLst>
          </p:nvPr>
        </p:nvSpPr>
        <p:spPr>
          <a:xfrm>
            <a:off x="127000" y="6673334"/>
            <a:ext cx="489236" cy="184666"/>
          </a:xfrm>
          <a:prstGeom prst="rect">
            <a:avLst/>
          </a:prstGeom>
          <a:noFill/>
        </p:spPr>
        <p:txBody>
          <a:bodyPr vert="horz" wrap="none" rtlCol="0">
            <a:spAutoFit/>
          </a:bodyPr>
          <a:lstStyle/>
          <a:p>
            <a:r>
              <a:rPr lang="en-MY" sz="600">
                <a:solidFill>
                  <a:srgbClr val="000000"/>
                </a:solidFill>
                <a:latin typeface="Verdana" panose="020B0604030504040204" pitchFamily="34" charset="0"/>
              </a:rPr>
              <a:t>Internal</a:t>
            </a:r>
          </a:p>
        </p:txBody>
      </p:sp>
    </p:spTree>
    <p:extLst>
      <p:ext uri="{BB962C8B-B14F-4D97-AF65-F5344CB8AC3E}">
        <p14:creationId xmlns:p14="http://schemas.microsoft.com/office/powerpoint/2010/main" val="4156858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a:ln>
                <a:noFill/>
              </a:ln>
              <a:solidFill>
                <a:srgbClr val="00B1A9"/>
              </a:solidFill>
              <a:effectLst/>
              <a:uLnTx/>
              <a:uFillTx/>
              <a:latin typeface="+mn-lt"/>
              <a:ea typeface="+mn-ea"/>
              <a:cs typeface="+mn-cs"/>
            </a:endParaRPr>
          </a:p>
        </p:txBody>
      </p:sp>
      <p:sp>
        <p:nvSpPr>
          <p:cNvPr id="9" name="Google Shape;311;g114c1f06d8f_0_360">
            <a:extLst>
              <a:ext uri="{FF2B5EF4-FFF2-40B4-BE49-F238E27FC236}">
                <a16:creationId xmlns:a16="http://schemas.microsoft.com/office/drawing/2014/main" id="{5E2855AB-EAC5-0E1B-6696-ED7A0AF77DA6}"/>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Georgia"/>
                <a:sym typeface="Georgia"/>
              </a:rPr>
              <a:t>Units of Measure</a:t>
            </a:r>
          </a:p>
        </p:txBody>
      </p:sp>
      <p:sp>
        <p:nvSpPr>
          <p:cNvPr id="17" name="TextBox 16">
            <a:extLst>
              <a:ext uri="{FF2B5EF4-FFF2-40B4-BE49-F238E27FC236}">
                <a16:creationId xmlns:a16="http://schemas.microsoft.com/office/drawing/2014/main" id="{21DAB3E6-5604-911D-109C-B2EE13ED1299}"/>
              </a:ext>
            </a:extLst>
          </p:cNvPr>
          <p:cNvSpPr txBox="1"/>
          <p:nvPr/>
        </p:nvSpPr>
        <p:spPr>
          <a:xfrm>
            <a:off x="697229" y="1356652"/>
            <a:ext cx="10794763" cy="923330"/>
          </a:xfrm>
          <a:prstGeom prst="rect">
            <a:avLst/>
          </a:prstGeom>
          <a:noFill/>
        </p:spPr>
        <p:txBody>
          <a:bodyPr wrap="square">
            <a:spAutoFit/>
          </a:bodyPr>
          <a:lstStyle/>
          <a:p>
            <a:r>
              <a:rPr lang="en-US" sz="1800" b="0" i="0">
                <a:solidFill>
                  <a:srgbClr val="000000"/>
                </a:solidFill>
                <a:effectLst/>
                <a:latin typeface="Arial" panose="020B0604020202020204" pitchFamily="34" charset="0"/>
              </a:rPr>
              <a:t>The following are the ISO (International Standards Organization) Units of Measure that PECL will support. If there are other units of measure you would like added, please contact </a:t>
            </a:r>
            <a:r>
              <a:rPr lang="en-US" sz="1800" b="0" i="0" u="sng" strike="noStrike">
                <a:solidFill>
                  <a:srgbClr val="0000FF"/>
                </a:solidFill>
                <a:effectLst/>
                <a:latin typeface="Arial" panose="020B0604020202020204" pitchFamily="34" charset="0"/>
                <a:hlinkClick r:id="rId2"/>
              </a:rPr>
              <a:t>evendor@petronascanada.com</a:t>
            </a:r>
            <a:r>
              <a:rPr lang="en-US" sz="1800" b="0" i="0">
                <a:solidFill>
                  <a:srgbClr val="000000"/>
                </a:solidFill>
                <a:effectLst/>
                <a:latin typeface="Arial" panose="020B0604020202020204" pitchFamily="34" charset="0"/>
              </a:rPr>
              <a:t>.  </a:t>
            </a:r>
            <a:endParaRPr lang="en-US"/>
          </a:p>
        </p:txBody>
      </p:sp>
      <p:graphicFrame>
        <p:nvGraphicFramePr>
          <p:cNvPr id="18" name="Table 17">
            <a:extLst>
              <a:ext uri="{FF2B5EF4-FFF2-40B4-BE49-F238E27FC236}">
                <a16:creationId xmlns:a16="http://schemas.microsoft.com/office/drawing/2014/main" id="{94289800-1AA6-EAA9-7600-4C0F25644CE3}"/>
              </a:ext>
            </a:extLst>
          </p:cNvPr>
          <p:cNvGraphicFramePr>
            <a:graphicFrameLocks noGrp="1"/>
          </p:cNvGraphicFramePr>
          <p:nvPr>
            <p:extLst>
              <p:ext uri="{D42A27DB-BD31-4B8C-83A1-F6EECF244321}">
                <p14:modId xmlns:p14="http://schemas.microsoft.com/office/powerpoint/2010/main" val="3561891760"/>
              </p:ext>
            </p:extLst>
          </p:nvPr>
        </p:nvGraphicFramePr>
        <p:xfrm>
          <a:off x="839724" y="2457926"/>
          <a:ext cx="10005060" cy="3403380"/>
        </p:xfrm>
        <a:graphic>
          <a:graphicData uri="http://schemas.openxmlformats.org/drawingml/2006/table">
            <a:tbl>
              <a:tblPr firstRow="1" bandRow="1">
                <a:tableStyleId>{5C22544A-7EE6-4342-B048-85BDC9FD1C3A}</a:tableStyleId>
              </a:tblPr>
              <a:tblGrid>
                <a:gridCol w="1307890">
                  <a:extLst>
                    <a:ext uri="{9D8B030D-6E8A-4147-A177-3AD203B41FA5}">
                      <a16:colId xmlns:a16="http://schemas.microsoft.com/office/drawing/2014/main" val="1243831976"/>
                    </a:ext>
                  </a:extLst>
                </a:gridCol>
                <a:gridCol w="1642397">
                  <a:extLst>
                    <a:ext uri="{9D8B030D-6E8A-4147-A177-3AD203B41FA5}">
                      <a16:colId xmlns:a16="http://schemas.microsoft.com/office/drawing/2014/main" val="787239049"/>
                    </a:ext>
                  </a:extLst>
                </a:gridCol>
                <a:gridCol w="205917">
                  <a:extLst>
                    <a:ext uri="{9D8B030D-6E8A-4147-A177-3AD203B41FA5}">
                      <a16:colId xmlns:a16="http://schemas.microsoft.com/office/drawing/2014/main" val="2608789015"/>
                    </a:ext>
                  </a:extLst>
                </a:gridCol>
                <a:gridCol w="1645421">
                  <a:extLst>
                    <a:ext uri="{9D8B030D-6E8A-4147-A177-3AD203B41FA5}">
                      <a16:colId xmlns:a16="http://schemas.microsoft.com/office/drawing/2014/main" val="29691492"/>
                    </a:ext>
                  </a:extLst>
                </a:gridCol>
                <a:gridCol w="1760931">
                  <a:extLst>
                    <a:ext uri="{9D8B030D-6E8A-4147-A177-3AD203B41FA5}">
                      <a16:colId xmlns:a16="http://schemas.microsoft.com/office/drawing/2014/main" val="2609995482"/>
                    </a:ext>
                  </a:extLst>
                </a:gridCol>
                <a:gridCol w="228027">
                  <a:extLst>
                    <a:ext uri="{9D8B030D-6E8A-4147-A177-3AD203B41FA5}">
                      <a16:colId xmlns:a16="http://schemas.microsoft.com/office/drawing/2014/main" val="3547615408"/>
                    </a:ext>
                  </a:extLst>
                </a:gridCol>
                <a:gridCol w="1453546">
                  <a:extLst>
                    <a:ext uri="{9D8B030D-6E8A-4147-A177-3AD203B41FA5}">
                      <a16:colId xmlns:a16="http://schemas.microsoft.com/office/drawing/2014/main" val="2334876272"/>
                    </a:ext>
                  </a:extLst>
                </a:gridCol>
                <a:gridCol w="1760931">
                  <a:extLst>
                    <a:ext uri="{9D8B030D-6E8A-4147-A177-3AD203B41FA5}">
                      <a16:colId xmlns:a16="http://schemas.microsoft.com/office/drawing/2014/main" val="519930544"/>
                    </a:ext>
                  </a:extLst>
                </a:gridCol>
              </a:tblGrid>
              <a:tr h="283615">
                <a:tc>
                  <a:txBody>
                    <a:bodyPr/>
                    <a:lstStyle/>
                    <a:p>
                      <a:pPr marL="0" marR="346710">
                        <a:lnSpc>
                          <a:spcPct val="114000"/>
                        </a:lnSpc>
                        <a:spcBef>
                          <a:spcPts val="185"/>
                        </a:spcBef>
                        <a:spcAft>
                          <a:spcPts val="0"/>
                        </a:spcAft>
                        <a:tabLst>
                          <a:tab pos="1200150" algn="l"/>
                        </a:tabLst>
                      </a:pPr>
                      <a:r>
                        <a:rPr lang="en-US" sz="1400">
                          <a:effectLst/>
                        </a:rPr>
                        <a:t>Code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Description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Code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Description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Code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Description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1070768774"/>
                  </a:ext>
                </a:extLst>
              </a:tr>
              <a:tr h="283615">
                <a:tc>
                  <a:txBody>
                    <a:bodyPr/>
                    <a:lstStyle/>
                    <a:p>
                      <a:pPr marL="0" marR="346710">
                        <a:lnSpc>
                          <a:spcPct val="114000"/>
                        </a:lnSpc>
                        <a:spcBef>
                          <a:spcPts val="185"/>
                        </a:spcBef>
                        <a:spcAft>
                          <a:spcPts val="0"/>
                        </a:spcAft>
                        <a:tabLst>
                          <a:tab pos="1200150" algn="l"/>
                        </a:tabLst>
                      </a:pPr>
                      <a:r>
                        <a:rPr lang="en-US" sz="1400">
                          <a:effectLst/>
                        </a:rPr>
                        <a: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Percentage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HR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Hours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MON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Months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53817777"/>
                  </a:ext>
                </a:extLst>
              </a:tr>
              <a:tr h="283615">
                <a:tc>
                  <a:txBody>
                    <a:bodyPr/>
                    <a:lstStyle/>
                    <a:p>
                      <a:pPr marL="0" marR="346710">
                        <a:lnSpc>
                          <a:spcPct val="114000"/>
                        </a:lnSpc>
                        <a:spcBef>
                          <a:spcPts val="185"/>
                        </a:spcBef>
                        <a:spcAft>
                          <a:spcPts val="0"/>
                        </a:spcAft>
                        <a:tabLst>
                          <a:tab pos="1200150" algn="l"/>
                        </a:tabLst>
                      </a:pPr>
                      <a:r>
                        <a:rPr lang="en-US" sz="1400">
                          <a:effectLst/>
                        </a:rPr>
                        <a:t>AU</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Activity unit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Inch</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PAC</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Pack</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1694978094"/>
                  </a:ext>
                </a:extLst>
              </a:tr>
              <a:tr h="283615">
                <a:tc>
                  <a:txBody>
                    <a:bodyPr/>
                    <a:lstStyle/>
                    <a:p>
                      <a:pPr marL="0" marR="346710">
                        <a:lnSpc>
                          <a:spcPct val="114000"/>
                        </a:lnSpc>
                        <a:spcBef>
                          <a:spcPts val="185"/>
                        </a:spcBef>
                        <a:spcAft>
                          <a:spcPts val="0"/>
                        </a:spcAft>
                        <a:tabLst>
                          <a:tab pos="1200150" algn="l"/>
                        </a:tabLst>
                      </a:pPr>
                      <a:r>
                        <a:rPr lang="en-US" sz="1400">
                          <a:effectLst/>
                        </a:rPr>
                        <a:t>BAG</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Bag</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KG</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Kilogram</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PL</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Pail</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3700276349"/>
                  </a:ext>
                </a:extLst>
              </a:tr>
              <a:tr h="283615">
                <a:tc>
                  <a:txBody>
                    <a:bodyPr/>
                    <a:lstStyle/>
                    <a:p>
                      <a:pPr marL="0" marR="346710">
                        <a:lnSpc>
                          <a:spcPct val="114000"/>
                        </a:lnSpc>
                        <a:spcBef>
                          <a:spcPts val="185"/>
                        </a:spcBef>
                        <a:spcAft>
                          <a:spcPts val="0"/>
                        </a:spcAft>
                        <a:tabLst>
                          <a:tab pos="1200150" algn="l"/>
                        </a:tabLst>
                      </a:pPr>
                      <a:r>
                        <a:rPr lang="en-US" sz="1400">
                          <a:effectLst/>
                        </a:rPr>
                        <a:t>CAN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Canister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KM</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Kilometer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PC</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Piece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3502056596"/>
                  </a:ext>
                </a:extLst>
              </a:tr>
              <a:tr h="283615">
                <a:tc>
                  <a:txBody>
                    <a:bodyPr/>
                    <a:lstStyle/>
                    <a:p>
                      <a:pPr marL="0" marR="346710">
                        <a:lnSpc>
                          <a:spcPct val="114000"/>
                        </a:lnSpc>
                        <a:spcBef>
                          <a:spcPts val="185"/>
                        </a:spcBef>
                        <a:spcAft>
                          <a:spcPts val="0"/>
                        </a:spcAft>
                        <a:tabLst>
                          <a:tab pos="1200150" algn="l"/>
                        </a:tabLst>
                      </a:pPr>
                      <a:r>
                        <a:rPr lang="en-US" sz="1400">
                          <a:effectLst/>
                        </a:rPr>
                        <a:t>CAR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Carton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L</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Liter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LB</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Pound</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4014027592"/>
                  </a:ext>
                </a:extLst>
              </a:tr>
              <a:tr h="283615">
                <a:tc>
                  <a:txBody>
                    <a:bodyPr/>
                    <a:lstStyle/>
                    <a:p>
                      <a:pPr marL="0" marR="346710">
                        <a:lnSpc>
                          <a:spcPct val="114000"/>
                        </a:lnSpc>
                        <a:spcBef>
                          <a:spcPts val="185"/>
                        </a:spcBef>
                        <a:spcAft>
                          <a:spcPts val="0"/>
                        </a:spcAft>
                        <a:tabLst>
                          <a:tab pos="1200150" algn="l"/>
                        </a:tabLst>
                      </a:pPr>
                      <a:r>
                        <a:rPr lang="en-US" sz="1400">
                          <a:effectLst/>
                        </a:rPr>
                        <a:t>CV</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Case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M</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Meter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TO</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Ton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2002086132"/>
                  </a:ext>
                </a:extLst>
              </a:tr>
              <a:tr h="283615">
                <a:tc>
                  <a:txBody>
                    <a:bodyPr/>
                    <a:lstStyle/>
                    <a:p>
                      <a:pPr marL="0" marR="346710">
                        <a:lnSpc>
                          <a:spcPct val="114000"/>
                        </a:lnSpc>
                        <a:spcBef>
                          <a:spcPts val="185"/>
                        </a:spcBef>
                        <a:spcAft>
                          <a:spcPts val="0"/>
                        </a:spcAft>
                        <a:tabLst>
                          <a:tab pos="1200150" algn="l"/>
                        </a:tabLst>
                      </a:pPr>
                      <a:r>
                        <a:rPr lang="en-US" sz="1400">
                          <a:effectLst/>
                        </a:rPr>
                        <a:t>DAY</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Days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M2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Square meter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TU</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Tube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1493307016"/>
                  </a:ext>
                </a:extLst>
              </a:tr>
              <a:tr h="283615">
                <a:tc>
                  <a:txBody>
                    <a:bodyPr/>
                    <a:lstStyle/>
                    <a:p>
                      <a:pPr marL="0" marR="346710">
                        <a:lnSpc>
                          <a:spcPct val="114000"/>
                        </a:lnSpc>
                        <a:spcBef>
                          <a:spcPts val="185"/>
                        </a:spcBef>
                        <a:spcAft>
                          <a:spcPts val="0"/>
                        </a:spcAft>
                        <a:tabLst>
                          <a:tab pos="1200150" algn="l"/>
                        </a:tabLst>
                      </a:pPr>
                      <a:r>
                        <a:rPr lang="en-US" sz="1400">
                          <a:effectLst/>
                        </a:rPr>
                        <a:t>DR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Drum</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M3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Cubic meter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GAL</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Gallon (US)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368807508"/>
                  </a:ext>
                </a:extLst>
              </a:tr>
              <a:tr h="283615">
                <a:tc>
                  <a:txBody>
                    <a:bodyPr/>
                    <a:lstStyle/>
                    <a:p>
                      <a:pPr marL="0" marR="346710">
                        <a:lnSpc>
                          <a:spcPct val="114000"/>
                        </a:lnSpc>
                        <a:spcBef>
                          <a:spcPts val="185"/>
                        </a:spcBef>
                        <a:spcAft>
                          <a:spcPts val="0"/>
                        </a:spcAft>
                        <a:tabLst>
                          <a:tab pos="1200150" algn="l"/>
                        </a:tabLst>
                      </a:pPr>
                      <a:r>
                        <a:rPr lang="en-US" sz="1400">
                          <a:effectLst/>
                        </a:rPr>
                        <a:t>EA</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Each</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MI</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Mile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TON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US Ton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4067469126"/>
                  </a:ext>
                </a:extLst>
              </a:tr>
              <a:tr h="283615">
                <a:tc>
                  <a:txBody>
                    <a:bodyPr/>
                    <a:lstStyle/>
                    <a:p>
                      <a:pPr marL="0" marR="346710">
                        <a:lnSpc>
                          <a:spcPct val="114000"/>
                        </a:lnSpc>
                        <a:spcBef>
                          <a:spcPts val="185"/>
                        </a:spcBef>
                        <a:spcAft>
                          <a:spcPts val="0"/>
                        </a:spcAft>
                        <a:tabLst>
                          <a:tab pos="1200150" algn="l"/>
                        </a:tabLst>
                      </a:pPr>
                      <a:r>
                        <a:rPr lang="en-US" sz="1400">
                          <a:effectLst/>
                        </a:rPr>
                        <a:t>FT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Foot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MIN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Minutes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WK</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Weeks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2157913333"/>
                  </a:ext>
                </a:extLst>
              </a:tr>
              <a:tr h="283615">
                <a:tc>
                  <a:txBody>
                    <a:bodyPr/>
                    <a:lstStyle/>
                    <a:p>
                      <a:pPr marL="0" marR="346710">
                        <a:lnSpc>
                          <a:spcPct val="114000"/>
                        </a:lnSpc>
                        <a:spcBef>
                          <a:spcPts val="185"/>
                        </a:spcBef>
                        <a:spcAft>
                          <a:spcPts val="0"/>
                        </a:spcAft>
                        <a:tabLst>
                          <a:tab pos="1200150" algn="l"/>
                        </a:tabLst>
                      </a:pPr>
                      <a:r>
                        <a:rPr lang="en-US" sz="1400">
                          <a:effectLst/>
                        </a:rPr>
                        <a:t>HA</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Hectare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MM</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Millimeter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solidFill>
                      <a:schemeClr val="bg1"/>
                    </a:solidFill>
                  </a:tcPr>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tc>
                  <a:txBody>
                    <a:bodyPr/>
                    <a:lstStyle/>
                    <a:p>
                      <a:pPr marL="0" marR="346710">
                        <a:lnSpc>
                          <a:spcPct val="114000"/>
                        </a:lnSpc>
                        <a:spcBef>
                          <a:spcPts val="185"/>
                        </a:spcBef>
                        <a:spcAft>
                          <a:spcPts val="0"/>
                        </a:spcAft>
                        <a:tabLst>
                          <a:tab pos="1200150" algn="l"/>
                        </a:tabLst>
                      </a:pPr>
                      <a:r>
                        <a:rPr lang="en-US" sz="1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0" marT="0" marB="0"/>
                </a:tc>
                <a:extLst>
                  <a:ext uri="{0D108BD9-81ED-4DB2-BD59-A6C34878D82A}">
                    <a16:rowId xmlns:a16="http://schemas.microsoft.com/office/drawing/2014/main" val="1612673414"/>
                  </a:ext>
                </a:extLst>
              </a:tr>
            </a:tbl>
          </a:graphicData>
        </a:graphic>
      </p:graphicFrame>
    </p:spTree>
    <p:extLst>
      <p:ext uri="{BB962C8B-B14F-4D97-AF65-F5344CB8AC3E}">
        <p14:creationId xmlns:p14="http://schemas.microsoft.com/office/powerpoint/2010/main" val="925765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990D-CC94-4B8D-85E3-DAE153DA5740}"/>
              </a:ext>
            </a:extLst>
          </p:cNvPr>
          <p:cNvSpPr>
            <a:spLocks noGrp="1"/>
          </p:cNvSpPr>
          <p:nvPr>
            <p:ph type="ctrTitle"/>
          </p:nvPr>
        </p:nvSpPr>
        <p:spPr/>
        <p:txBody>
          <a:bodyPr/>
          <a:lstStyle/>
          <a:p>
            <a:endParaRPr lang="en-US"/>
          </a:p>
        </p:txBody>
      </p:sp>
      <p:sp>
        <p:nvSpPr>
          <p:cNvPr id="5" name="Title 1">
            <a:extLst>
              <a:ext uri="{FF2B5EF4-FFF2-40B4-BE49-F238E27FC236}">
                <a16:creationId xmlns:a16="http://schemas.microsoft.com/office/drawing/2014/main" id="{4E1248BB-1454-4A76-85DF-98B24765EE44}"/>
              </a:ext>
            </a:extLst>
          </p:cNvPr>
          <p:cNvSpPr txBox="1">
            <a:spLocks/>
          </p:cNvSpPr>
          <p:nvPr/>
        </p:nvSpPr>
        <p:spPr>
          <a:xfrm>
            <a:off x="2427866" y="3086099"/>
            <a:ext cx="6622364" cy="68579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i="0" kern="1200">
                <a:solidFill>
                  <a:schemeClr val="bg1"/>
                </a:solidFill>
                <a:latin typeface="Arial" panose="020B0604020202020204" pitchFamily="34" charset="0"/>
                <a:ea typeface="+mj-ea"/>
                <a:cs typeface="Arial" panose="020B0604020202020204" pitchFamily="34" charset="0"/>
              </a:defRPr>
            </a:lvl1pPr>
          </a:lstStyle>
          <a:p>
            <a:r>
              <a:rPr lang="en-US"/>
              <a:t>PETRONAS</a:t>
            </a:r>
            <a:br>
              <a:rPr lang="en-US"/>
            </a:br>
            <a:r>
              <a:rPr lang="en-US"/>
              <a:t>Passionate about Progress</a:t>
            </a:r>
          </a:p>
        </p:txBody>
      </p:sp>
      <p:sp>
        <p:nvSpPr>
          <p:cNvPr id="4" name="BJPseudoFooter">
            <a:extLst>
              <a:ext uri="{FF2B5EF4-FFF2-40B4-BE49-F238E27FC236}">
                <a16:creationId xmlns:a16="http://schemas.microsoft.com/office/drawing/2014/main" id="{F02B8C67-16A9-42F9-BAAD-6AAA18CF8880}"/>
              </a:ext>
            </a:extLst>
          </p:cNvPr>
          <p:cNvSpPr txBox="1"/>
          <p:nvPr>
            <p:custDataLst>
              <p:tags r:id="rId1"/>
            </p:custDataLst>
          </p:nvPr>
        </p:nvSpPr>
        <p:spPr>
          <a:xfrm>
            <a:off x="127000" y="6673334"/>
            <a:ext cx="489236" cy="184666"/>
          </a:xfrm>
          <a:prstGeom prst="rect">
            <a:avLst/>
          </a:prstGeom>
          <a:noFill/>
        </p:spPr>
        <p:txBody>
          <a:bodyPr vert="horz" wrap="none" rtlCol="0">
            <a:spAutoFit/>
          </a:bodyPr>
          <a:lstStyle/>
          <a:p>
            <a:r>
              <a:rPr lang="en-MY" sz="600">
                <a:solidFill>
                  <a:srgbClr val="000000"/>
                </a:solidFill>
                <a:latin typeface="Verdana" panose="020B0604030504040204" pitchFamily="34" charset="0"/>
              </a:rPr>
              <a:t>Internal</a:t>
            </a:r>
          </a:p>
        </p:txBody>
      </p:sp>
    </p:spTree>
    <p:extLst>
      <p:ext uri="{BB962C8B-B14F-4D97-AF65-F5344CB8AC3E}">
        <p14:creationId xmlns:p14="http://schemas.microsoft.com/office/powerpoint/2010/main" val="23353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4" name="Google Shape;311;g114c1f06d8f_0_360">
            <a:extLst>
              <a:ext uri="{FF2B5EF4-FFF2-40B4-BE49-F238E27FC236}">
                <a16:creationId xmlns:a16="http://schemas.microsoft.com/office/drawing/2014/main" id="{3E1A0C63-AF13-AF9E-CF97-4619C8B3785F}"/>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Georgia"/>
              </a:rPr>
              <a:t>What is GEP Smart?</a:t>
            </a:r>
          </a:p>
        </p:txBody>
      </p:sp>
      <p:sp>
        <p:nvSpPr>
          <p:cNvPr id="7" name="TextBox 6">
            <a:extLst>
              <a:ext uri="{FF2B5EF4-FFF2-40B4-BE49-F238E27FC236}">
                <a16:creationId xmlns:a16="http://schemas.microsoft.com/office/drawing/2014/main" id="{3FDD99CB-9832-8E68-69AC-9FCFC0CE9BAE}"/>
              </a:ext>
            </a:extLst>
          </p:cNvPr>
          <p:cNvSpPr txBox="1"/>
          <p:nvPr/>
        </p:nvSpPr>
        <p:spPr>
          <a:xfrm>
            <a:off x="697230" y="1429299"/>
            <a:ext cx="10394442" cy="4418389"/>
          </a:xfrm>
          <a:prstGeom prst="rect">
            <a:avLst/>
          </a:prstGeom>
          <a:noFill/>
        </p:spPr>
        <p:txBody>
          <a:bodyPr wrap="square">
            <a:spAutoFit/>
          </a:bodyPr>
          <a:lstStyle/>
          <a:p>
            <a:pPr>
              <a:lnSpc>
                <a:spcPct val="107000"/>
              </a:lnSpc>
              <a:spcAft>
                <a:spcPts val="800"/>
              </a:spcAft>
            </a:pPr>
            <a:r>
              <a:rPr lang="en-US" sz="2000">
                <a:latin typeface="Calibri" panose="020F0502020204030204" pitchFamily="34" charset="0"/>
                <a:ea typeface="Calibri" panose="020F0502020204030204" pitchFamily="34" charset="0"/>
                <a:cs typeface="Times New Roman" panose="02020603050405020304" pitchFamily="18" charset="0"/>
              </a:rPr>
              <a:t>GEP SMART is a procurement software platform that is used by PETRONAS Canada (PECL) for</a:t>
            </a:r>
            <a:endParaRPr lang="en-US" sz="2000">
              <a:latin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000" b="1">
                <a:latin typeface="Calibri" panose="020F0502020204030204" pitchFamily="34" charset="0"/>
                <a:cs typeface="Times New Roman" panose="02020603050405020304" pitchFamily="18" charset="0"/>
              </a:rPr>
              <a:t>Purchase Orders – </a:t>
            </a:r>
            <a:r>
              <a:rPr lang="en-US" sz="2000">
                <a:latin typeface="Calibri" panose="020F0502020204030204" pitchFamily="34" charset="0"/>
                <a:cs typeface="Times New Roman" panose="02020603050405020304" pitchFamily="18" charset="0"/>
              </a:rPr>
              <a:t>PECL will issue all POs to suppliers via GEP SMART</a:t>
            </a:r>
          </a:p>
          <a:p>
            <a:pPr marL="285750" indent="-285750">
              <a:lnSpc>
                <a:spcPct val="107000"/>
              </a:lnSpc>
              <a:spcAft>
                <a:spcPts val="800"/>
              </a:spcAft>
              <a:buFont typeface="Arial" panose="020B0604020202020204" pitchFamily="34" charset="0"/>
              <a:buChar char="•"/>
            </a:pPr>
            <a:r>
              <a:rPr lang="en-US" sz="2000" b="1">
                <a:latin typeface="Calibri" panose="020F0502020204030204" pitchFamily="34" charset="0"/>
                <a:cs typeface="Times New Roman" panose="02020603050405020304" pitchFamily="18" charset="0"/>
              </a:rPr>
              <a:t>Contracts </a:t>
            </a:r>
            <a:r>
              <a:rPr lang="en-US" sz="2000">
                <a:latin typeface="Calibri" panose="020F0502020204030204" pitchFamily="34" charset="0"/>
                <a:cs typeface="Times New Roman" panose="02020603050405020304" pitchFamily="18" charset="0"/>
              </a:rPr>
              <a:t>- PECL will collaborate with suppliers on GEP SMART for the negotiation, redlining, and execution of all contracts (Master Agreements, Statements of Work, etc.)</a:t>
            </a:r>
          </a:p>
          <a:p>
            <a:pPr marL="285750" indent="-285750">
              <a:lnSpc>
                <a:spcPct val="107000"/>
              </a:lnSpc>
              <a:spcAft>
                <a:spcPts val="800"/>
              </a:spcAft>
              <a:buFont typeface="Arial" panose="020B0604020202020204" pitchFamily="34" charset="0"/>
              <a:buChar char="•"/>
            </a:pPr>
            <a:r>
              <a:rPr lang="en-US" sz="2000" b="1">
                <a:latin typeface="Calibri" panose="020F0502020204030204" pitchFamily="34" charset="0"/>
                <a:cs typeface="Times New Roman" panose="02020603050405020304" pitchFamily="18" charset="0"/>
              </a:rPr>
              <a:t>RFPs/RFQs </a:t>
            </a:r>
            <a:r>
              <a:rPr lang="en-US" sz="2000">
                <a:latin typeface="Calibri" panose="020F0502020204030204" pitchFamily="34" charset="0"/>
                <a:cs typeface="Times New Roman" panose="02020603050405020304" pitchFamily="18" charset="0"/>
              </a:rPr>
              <a:t>– PECL will issue all sourcing events to suppliers/proponents via GEP SMART</a:t>
            </a:r>
          </a:p>
          <a:p>
            <a:pPr>
              <a:lnSpc>
                <a:spcPct val="107000"/>
              </a:lnSpc>
              <a:spcAft>
                <a:spcPts val="800"/>
              </a:spcAft>
            </a:pPr>
            <a:r>
              <a:rPr lang="en-US" sz="2000">
                <a:latin typeface="Calibri" panose="020F0502020204030204" pitchFamily="34" charset="0"/>
                <a:ea typeface="Calibri" panose="020F0502020204030204" pitchFamily="34" charset="0"/>
                <a:cs typeface="Times New Roman" panose="02020603050405020304" pitchFamily="18" charset="0"/>
              </a:rPr>
              <a:t>Your registration process to GEP SMART only needs to happen once. After this step you can log in as needed, based on the sourcing event or task provided by PETRONAS Canada. </a:t>
            </a:r>
          </a:p>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a:solidFill>
                  <a:srgbClr val="00A99D"/>
                </a:solidFill>
                <a:latin typeface="Calibri Light" panose="020F0302020204030204" pitchFamily="34" charset="0"/>
                <a:cs typeface="Calibri Light" panose="020F0302020204030204" pitchFamily="34" charset="0"/>
              </a:rPr>
              <a:t>Note: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Enverus’ OpenInvoice and OpenTicket will continue to be used by PECL for supplier submission of Invoices and Field Tickets</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95734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DEE778-0584-6F41-B682-0E4E94888F88}"/>
              </a:ext>
            </a:extLst>
          </p:cNvPr>
          <p:cNvSpPr>
            <a:spLocks noGrp="1"/>
          </p:cNvSpPr>
          <p:nvPr>
            <p:ph type="sldNum" sz="quarter" idx="12"/>
          </p:nvPr>
        </p:nvSpPr>
        <p:spPr>
          <a:xfrm>
            <a:off x="11384280" y="6278354"/>
            <a:ext cx="291783" cy="365125"/>
          </a:xfrm>
        </p:spPr>
        <p:txBody>
          <a:bodyPr/>
          <a:lstStyle/>
          <a:p>
            <a:pPr defTabSz="914377">
              <a:buClrTx/>
              <a:defRPr/>
            </a:pPr>
            <a:fld id="{F595E21E-DEBA-8F42-9C16-77733D726770}" type="slidenum">
              <a:rPr lang="en-US" kern="1200">
                <a:ea typeface="+mn-ea"/>
                <a:cs typeface="+mn-cs"/>
              </a:rPr>
              <a:pPr defTabSz="914377">
                <a:buClrTx/>
                <a:defRPr/>
              </a:pPr>
              <a:t>6</a:t>
            </a:fld>
            <a:endParaRPr lang="en-US" kern="1200">
              <a:ea typeface="+mn-ea"/>
              <a:cs typeface="+mn-cs"/>
            </a:endParaRPr>
          </a:p>
        </p:txBody>
      </p:sp>
      <p:sp>
        <p:nvSpPr>
          <p:cNvPr id="42" name="Google Shape;311;g114c1f06d8f_0_360">
            <a:extLst>
              <a:ext uri="{FF2B5EF4-FFF2-40B4-BE49-F238E27FC236}">
                <a16:creationId xmlns:a16="http://schemas.microsoft.com/office/drawing/2014/main" id="{EAE8AA3B-AC6C-3BB2-0ED4-D463144FE09E}"/>
              </a:ext>
            </a:extLst>
          </p:cNvPr>
          <p:cNvSpPr txBox="1">
            <a:spLocks/>
          </p:cNvSpPr>
          <p:nvPr/>
        </p:nvSpPr>
        <p:spPr>
          <a:xfrm>
            <a:off x="0" y="325474"/>
            <a:ext cx="817245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2400" b="1" i="0" u="none" strike="noStrike" cap="none">
                <a:solidFill>
                  <a:schemeClr val="dk1"/>
                </a:solidFill>
                <a:latin typeface="Arial" panose="020B0604020202020204" pitchFamily="34" charset="0"/>
                <a:ea typeface="Georgia"/>
                <a:cs typeface="Arial" panose="020B0604020202020204" pitchFamily="34" charset="0"/>
                <a:sym typeface="Georgia"/>
              </a:defRPr>
            </a:lvl1pPr>
            <a:lvl2pPr marR="0" lvl="1"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9pPr>
          </a:lstStyle>
          <a:p>
            <a:pPr>
              <a:lnSpc>
                <a:spcPct val="100000"/>
              </a:lnSpc>
              <a:buSzPts val="3000"/>
            </a:pPr>
            <a:r>
              <a:rPr lang="en-US" sz="3300" b="0" kern="0">
                <a:solidFill>
                  <a:srgbClr val="FFFFFF"/>
                </a:solidFill>
                <a:latin typeface="+mn-lt"/>
                <a:cs typeface="Arial"/>
              </a:rPr>
              <a:t>PETRONAS Canada Contracting Approach</a:t>
            </a:r>
            <a:endParaRPr lang="en-US" sz="3300" b="0" kern="0">
              <a:solidFill>
                <a:srgbClr val="FFFFFF"/>
              </a:solidFill>
              <a:latin typeface="+mn-lt"/>
            </a:endParaRPr>
          </a:p>
        </p:txBody>
      </p:sp>
      <p:grpSp>
        <p:nvGrpSpPr>
          <p:cNvPr id="8" name="Group 7">
            <a:extLst>
              <a:ext uri="{FF2B5EF4-FFF2-40B4-BE49-F238E27FC236}">
                <a16:creationId xmlns:a16="http://schemas.microsoft.com/office/drawing/2014/main" id="{F7CC79EB-27DE-1521-3725-89AE6098AED3}"/>
              </a:ext>
            </a:extLst>
          </p:cNvPr>
          <p:cNvGrpSpPr/>
          <p:nvPr/>
        </p:nvGrpSpPr>
        <p:grpSpPr>
          <a:xfrm>
            <a:off x="4635562" y="1393287"/>
            <a:ext cx="4083317" cy="3808913"/>
            <a:chOff x="4418564" y="1744897"/>
            <a:chExt cx="3194147" cy="3216541"/>
          </a:xfrm>
        </p:grpSpPr>
        <p:sp>
          <p:nvSpPr>
            <p:cNvPr id="25" name="Rounded Rectangle 24"/>
            <p:cNvSpPr/>
            <p:nvPr/>
          </p:nvSpPr>
          <p:spPr>
            <a:xfrm>
              <a:off x="5692963" y="4628937"/>
              <a:ext cx="555113" cy="3325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r>
                <a:rPr lang="en-US" sz="1100" kern="1200">
                  <a:solidFill>
                    <a:schemeClr val="bg1"/>
                  </a:solidFill>
                </a:rPr>
                <a:t>PO #3</a:t>
              </a:r>
            </a:p>
          </p:txBody>
        </p:sp>
        <p:sp>
          <p:nvSpPr>
            <p:cNvPr id="29" name="Rounded Rectangle 28"/>
            <p:cNvSpPr/>
            <p:nvPr/>
          </p:nvSpPr>
          <p:spPr>
            <a:xfrm>
              <a:off x="5070802" y="4628937"/>
              <a:ext cx="557921" cy="3325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buClrTx/>
                <a:defRPr/>
              </a:pPr>
              <a:r>
                <a:rPr lang="en-US" sz="1100" kern="1200">
                  <a:solidFill>
                    <a:schemeClr val="bg1"/>
                  </a:solidFill>
                </a:rPr>
                <a:t>PO #2</a:t>
              </a:r>
            </a:p>
          </p:txBody>
        </p:sp>
        <p:sp>
          <p:nvSpPr>
            <p:cNvPr id="30" name="Rounded Rectangle 29"/>
            <p:cNvSpPr/>
            <p:nvPr/>
          </p:nvSpPr>
          <p:spPr>
            <a:xfrm>
              <a:off x="4418564" y="4628937"/>
              <a:ext cx="557921" cy="3325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buClrTx/>
                <a:defRPr/>
              </a:pPr>
              <a:r>
                <a:rPr lang="en-US" sz="1100" kern="1200">
                  <a:solidFill>
                    <a:schemeClr val="bg1"/>
                  </a:solidFill>
                </a:rPr>
                <a:t>PO #1</a:t>
              </a:r>
            </a:p>
          </p:txBody>
        </p:sp>
        <p:sp>
          <p:nvSpPr>
            <p:cNvPr id="31" name="Rounded Rectangle 30"/>
            <p:cNvSpPr/>
            <p:nvPr/>
          </p:nvSpPr>
          <p:spPr>
            <a:xfrm>
              <a:off x="7057598" y="4628937"/>
              <a:ext cx="555113" cy="3325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buClrTx/>
                <a:defRPr/>
              </a:pPr>
              <a:r>
                <a:rPr lang="en-US" sz="1100" kern="1200">
                  <a:solidFill>
                    <a:schemeClr val="bg1"/>
                  </a:solidFill>
                </a:rPr>
                <a:t>PO #5</a:t>
              </a:r>
              <a:endParaRPr lang="en-US" sz="1100">
                <a:solidFill>
                  <a:schemeClr val="bg1"/>
                </a:solidFill>
              </a:endParaRPr>
            </a:p>
          </p:txBody>
        </p:sp>
        <p:sp>
          <p:nvSpPr>
            <p:cNvPr id="32" name="Rounded Rectangle 31"/>
            <p:cNvSpPr/>
            <p:nvPr/>
          </p:nvSpPr>
          <p:spPr>
            <a:xfrm>
              <a:off x="6375280" y="4628937"/>
              <a:ext cx="555113" cy="3325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914377">
                <a:buClrTx/>
                <a:defRPr/>
              </a:pPr>
              <a:r>
                <a:rPr lang="en-US" sz="1100" kern="1200">
                  <a:solidFill>
                    <a:schemeClr val="bg1"/>
                  </a:solidFill>
                </a:rPr>
                <a:t>PO #4</a:t>
              </a:r>
            </a:p>
          </p:txBody>
        </p:sp>
        <p:sp>
          <p:nvSpPr>
            <p:cNvPr id="21" name="Rounded Rectangle 20"/>
            <p:cNvSpPr/>
            <p:nvPr/>
          </p:nvSpPr>
          <p:spPr>
            <a:xfrm>
              <a:off x="5483904" y="2450096"/>
              <a:ext cx="1236128" cy="6598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r>
                <a:rPr lang="en-US" sz="1600" kern="1200">
                  <a:solidFill>
                    <a:srgbClr val="FFFFFF"/>
                  </a:solidFill>
                </a:rPr>
                <a:t>Contract</a:t>
              </a:r>
            </a:p>
            <a:p>
              <a:pPr algn="ctr" defTabSz="914377">
                <a:buClrTx/>
                <a:defRPr/>
              </a:pPr>
              <a:r>
                <a:rPr lang="en-US" sz="1600" kern="1200">
                  <a:solidFill>
                    <a:srgbClr val="FFFFFF"/>
                  </a:solidFill>
                </a:rPr>
                <a:t>(Master)</a:t>
              </a:r>
            </a:p>
          </p:txBody>
        </p:sp>
        <p:sp>
          <p:nvSpPr>
            <p:cNvPr id="61" name="Rounded Rectangle 60"/>
            <p:cNvSpPr/>
            <p:nvPr/>
          </p:nvSpPr>
          <p:spPr>
            <a:xfrm>
              <a:off x="5196712" y="1744897"/>
              <a:ext cx="1800053" cy="4271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en-US">
                  <a:solidFill>
                    <a:srgbClr val="FFFFFF"/>
                  </a:solidFill>
                </a:rPr>
                <a:t>Supplier X</a:t>
              </a:r>
              <a:endParaRPr lang="en-US" sz="1800" kern="1200">
                <a:solidFill>
                  <a:srgbClr val="FFFFFF"/>
                </a:solidFill>
              </a:endParaRPr>
            </a:p>
          </p:txBody>
        </p:sp>
        <p:sp>
          <p:nvSpPr>
            <p:cNvPr id="5" name="Rounded Rectangle 20">
              <a:extLst>
                <a:ext uri="{FF2B5EF4-FFF2-40B4-BE49-F238E27FC236}">
                  <a16:creationId xmlns:a16="http://schemas.microsoft.com/office/drawing/2014/main" id="{7B60876F-C8B5-224B-6731-4357856A8EB7}"/>
                </a:ext>
              </a:extLst>
            </p:cNvPr>
            <p:cNvSpPr/>
            <p:nvPr/>
          </p:nvSpPr>
          <p:spPr>
            <a:xfrm>
              <a:off x="4700146" y="3411191"/>
              <a:ext cx="1236128" cy="6598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r>
                <a:rPr lang="en-US" sz="1400" kern="1200">
                  <a:solidFill>
                    <a:srgbClr val="FFFFFF"/>
                  </a:solidFill>
                </a:rPr>
                <a:t>Commercial Agreement #1</a:t>
              </a:r>
            </a:p>
            <a:p>
              <a:pPr algn="ctr" defTabSz="914377">
                <a:buClrTx/>
                <a:defRPr/>
              </a:pPr>
              <a:r>
                <a:rPr lang="en-US" sz="1400" kern="1200">
                  <a:solidFill>
                    <a:srgbClr val="FFFFFF"/>
                  </a:solidFill>
                </a:rPr>
                <a:t>(SOW)</a:t>
              </a:r>
            </a:p>
          </p:txBody>
        </p:sp>
        <p:sp>
          <p:nvSpPr>
            <p:cNvPr id="7" name="Rounded Rectangle 20">
              <a:extLst>
                <a:ext uri="{FF2B5EF4-FFF2-40B4-BE49-F238E27FC236}">
                  <a16:creationId xmlns:a16="http://schemas.microsoft.com/office/drawing/2014/main" id="{5C4EA095-2331-6CD3-EF99-F61514274537}"/>
                </a:ext>
              </a:extLst>
            </p:cNvPr>
            <p:cNvSpPr/>
            <p:nvPr/>
          </p:nvSpPr>
          <p:spPr>
            <a:xfrm>
              <a:off x="6368103" y="3411191"/>
              <a:ext cx="1236128" cy="6598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r>
                <a:rPr lang="en-US" sz="1400" kern="1200">
                  <a:solidFill>
                    <a:srgbClr val="FFFFFF"/>
                  </a:solidFill>
                </a:rPr>
                <a:t>Commercial Agreement #2</a:t>
              </a:r>
            </a:p>
            <a:p>
              <a:pPr algn="ctr" defTabSz="914377">
                <a:buClrTx/>
                <a:defRPr/>
              </a:pPr>
              <a:r>
                <a:rPr lang="en-US" sz="1400" kern="1200">
                  <a:solidFill>
                    <a:srgbClr val="FFFFFF"/>
                  </a:solidFill>
                </a:rPr>
                <a:t>(SOW)</a:t>
              </a:r>
            </a:p>
          </p:txBody>
        </p:sp>
        <p:cxnSp>
          <p:nvCxnSpPr>
            <p:cNvPr id="15" name="Connector: Elbow 14">
              <a:extLst>
                <a:ext uri="{FF2B5EF4-FFF2-40B4-BE49-F238E27FC236}">
                  <a16:creationId xmlns:a16="http://schemas.microsoft.com/office/drawing/2014/main" id="{128FE6BB-B8B9-214F-F1CE-D8D705E55C79}"/>
                </a:ext>
              </a:extLst>
            </p:cNvPr>
            <p:cNvCxnSpPr>
              <a:cxnSpLocks/>
            </p:cNvCxnSpPr>
            <p:nvPr/>
          </p:nvCxnSpPr>
          <p:spPr>
            <a:xfrm rot="5400000">
              <a:off x="5968187" y="2315981"/>
              <a:ext cx="267896" cy="3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15993ECF-0AF6-736C-3BC5-E717BBE98A8A}"/>
                </a:ext>
              </a:extLst>
            </p:cNvPr>
            <p:cNvCxnSpPr>
              <a:cxnSpLocks/>
            </p:cNvCxnSpPr>
            <p:nvPr/>
          </p:nvCxnSpPr>
          <p:spPr>
            <a:xfrm rot="5400000">
              <a:off x="5559466" y="2868690"/>
              <a:ext cx="301246" cy="7837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1412769-023A-E29A-DE9B-891B0407EE7C}"/>
                </a:ext>
              </a:extLst>
            </p:cNvPr>
            <p:cNvCxnSpPr>
              <a:cxnSpLocks/>
            </p:cNvCxnSpPr>
            <p:nvPr/>
          </p:nvCxnSpPr>
          <p:spPr>
            <a:xfrm rot="16200000" flipH="1">
              <a:off x="6393444" y="2818469"/>
              <a:ext cx="301246" cy="8841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BD5D3AA6-C54C-10EC-7E2B-5AB8A07D93E9}"/>
                </a:ext>
              </a:extLst>
            </p:cNvPr>
            <p:cNvCxnSpPr>
              <a:cxnSpLocks/>
            </p:cNvCxnSpPr>
            <p:nvPr/>
          </p:nvCxnSpPr>
          <p:spPr>
            <a:xfrm rot="16200000" flipH="1">
              <a:off x="5039297" y="4349952"/>
              <a:ext cx="557897" cy="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3A00DE79-DA17-564D-7B75-A4AA38ABB6DA}"/>
                </a:ext>
              </a:extLst>
            </p:cNvPr>
            <p:cNvCxnSpPr>
              <a:cxnSpLocks/>
            </p:cNvCxnSpPr>
            <p:nvPr/>
          </p:nvCxnSpPr>
          <p:spPr>
            <a:xfrm rot="5400000">
              <a:off x="4725710" y="4036437"/>
              <a:ext cx="557897" cy="6271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CA6D96D1-9DC3-D783-F55E-FAE8578CABF0}"/>
                </a:ext>
              </a:extLst>
            </p:cNvPr>
            <p:cNvCxnSpPr>
              <a:cxnSpLocks/>
            </p:cNvCxnSpPr>
            <p:nvPr/>
          </p:nvCxnSpPr>
          <p:spPr>
            <a:xfrm rot="16200000" flipH="1">
              <a:off x="5365417" y="4023834"/>
              <a:ext cx="557897" cy="6523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4AA827A5-A048-92EE-81A0-B3466340DAE5}"/>
                </a:ext>
              </a:extLst>
            </p:cNvPr>
            <p:cNvCxnSpPr>
              <a:cxnSpLocks/>
            </p:cNvCxnSpPr>
            <p:nvPr/>
          </p:nvCxnSpPr>
          <p:spPr>
            <a:xfrm rot="5400000">
              <a:off x="6540554" y="4183324"/>
              <a:ext cx="557897" cy="3333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C2F51A4D-7C95-6D06-B473-9DBBDC369E92}"/>
                </a:ext>
              </a:extLst>
            </p:cNvPr>
            <p:cNvCxnSpPr>
              <a:cxnSpLocks/>
            </p:cNvCxnSpPr>
            <p:nvPr/>
          </p:nvCxnSpPr>
          <p:spPr>
            <a:xfrm rot="16200000" flipH="1">
              <a:off x="6881713" y="4175494"/>
              <a:ext cx="557897" cy="3489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3638ED2-2E3F-83E5-64A9-C78F4EC028B3}"/>
                </a:ext>
              </a:extLst>
            </p:cNvPr>
            <p:cNvSpPr/>
            <p:nvPr/>
          </p:nvSpPr>
          <p:spPr>
            <a:xfrm>
              <a:off x="4463164" y="4029247"/>
              <a:ext cx="805894" cy="2354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a:t>Pricebook</a:t>
              </a:r>
            </a:p>
          </p:txBody>
        </p:sp>
        <p:sp>
          <p:nvSpPr>
            <p:cNvPr id="23" name="Rectangle 22">
              <a:extLst>
                <a:ext uri="{FF2B5EF4-FFF2-40B4-BE49-F238E27FC236}">
                  <a16:creationId xmlns:a16="http://schemas.microsoft.com/office/drawing/2014/main" id="{BF10089B-1A86-51B5-E505-CC1427280AAD}"/>
                </a:ext>
              </a:extLst>
            </p:cNvPr>
            <p:cNvSpPr/>
            <p:nvPr/>
          </p:nvSpPr>
          <p:spPr>
            <a:xfrm>
              <a:off x="6130216" y="4026228"/>
              <a:ext cx="805894" cy="2354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a:t>Pricebook</a:t>
              </a:r>
            </a:p>
          </p:txBody>
        </p:sp>
      </p:grpSp>
      <p:sp>
        <p:nvSpPr>
          <p:cNvPr id="11" name="TextBox 10">
            <a:extLst>
              <a:ext uri="{FF2B5EF4-FFF2-40B4-BE49-F238E27FC236}">
                <a16:creationId xmlns:a16="http://schemas.microsoft.com/office/drawing/2014/main" id="{6F6A700E-E834-D166-8ADC-0A9204BCC880}"/>
              </a:ext>
            </a:extLst>
          </p:cNvPr>
          <p:cNvSpPr txBox="1"/>
          <p:nvPr/>
        </p:nvSpPr>
        <p:spPr>
          <a:xfrm>
            <a:off x="344235" y="2231428"/>
            <a:ext cx="3581196" cy="781370"/>
          </a:xfrm>
          <a:prstGeom prst="rect">
            <a:avLst/>
          </a:prstGeom>
          <a:solidFill>
            <a:schemeClr val="bg1"/>
          </a:solidFill>
          <a:ln>
            <a:solidFill>
              <a:srgbClr val="21A0A0"/>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r>
              <a:rPr lang="en-US" sz="1400">
                <a:solidFill>
                  <a:schemeClr val="tx1"/>
                </a:solidFill>
              </a:rPr>
              <a:t>Retains the general legal terms &amp; conditions to enable repetitive business engagements typically set up on long-term basis (evergreen)</a:t>
            </a:r>
            <a:r>
              <a:rPr lang="en-US" sz="1400">
                <a:solidFill>
                  <a:schemeClr val="tx1"/>
                </a:solidFill>
                <a:cs typeface="Calibri"/>
              </a:rPr>
              <a:t>​</a:t>
            </a:r>
            <a:endParaRPr lang="en-US" sz="1400">
              <a:solidFill>
                <a:schemeClr val="tx1"/>
              </a:solidFill>
            </a:endParaRPr>
          </a:p>
        </p:txBody>
      </p:sp>
      <p:cxnSp>
        <p:nvCxnSpPr>
          <p:cNvPr id="12" name="Straight Arrow Connector 11">
            <a:extLst>
              <a:ext uri="{FF2B5EF4-FFF2-40B4-BE49-F238E27FC236}">
                <a16:creationId xmlns:a16="http://schemas.microsoft.com/office/drawing/2014/main" id="{BC414774-3106-C049-0DAF-5479D9BD4604}"/>
              </a:ext>
            </a:extLst>
          </p:cNvPr>
          <p:cNvCxnSpPr>
            <a:cxnSpLocks/>
            <a:stCxn id="11" idx="3"/>
          </p:cNvCxnSpPr>
          <p:nvPr/>
        </p:nvCxnSpPr>
        <p:spPr>
          <a:xfrm>
            <a:off x="3925431" y="2622113"/>
            <a:ext cx="1145721"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6916664-669C-9E9E-7DB0-5FE921F32B73}"/>
              </a:ext>
            </a:extLst>
          </p:cNvPr>
          <p:cNvSpPr txBox="1"/>
          <p:nvPr/>
        </p:nvSpPr>
        <p:spPr>
          <a:xfrm>
            <a:off x="342929" y="3313388"/>
            <a:ext cx="3581196" cy="890478"/>
          </a:xfrm>
          <a:prstGeom prst="rect">
            <a:avLst/>
          </a:prstGeom>
          <a:solidFill>
            <a:schemeClr val="bg1"/>
          </a:solidFill>
          <a:ln>
            <a:solidFill>
              <a:srgbClr val="21A0A0"/>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r>
              <a:rPr lang="en-US" sz="1400">
                <a:solidFill>
                  <a:schemeClr val="tx1"/>
                </a:solidFill>
              </a:rPr>
              <a:t>Term based to establish a preferred supplier status and retain the PriceBook, general commercial terms &amp; conditions and service specific requirements</a:t>
            </a:r>
            <a:r>
              <a:rPr lang="en-US" sz="1400">
                <a:solidFill>
                  <a:schemeClr val="tx1"/>
                </a:solidFill>
                <a:cs typeface="Calibri"/>
              </a:rPr>
              <a:t>​</a:t>
            </a:r>
            <a:endParaRPr lang="en-US" sz="1400">
              <a:solidFill>
                <a:schemeClr val="tx1"/>
              </a:solidFill>
            </a:endParaRPr>
          </a:p>
        </p:txBody>
      </p:sp>
      <p:sp>
        <p:nvSpPr>
          <p:cNvPr id="18" name="TextBox 17">
            <a:extLst>
              <a:ext uri="{FF2B5EF4-FFF2-40B4-BE49-F238E27FC236}">
                <a16:creationId xmlns:a16="http://schemas.microsoft.com/office/drawing/2014/main" id="{61851D54-DAFB-AF15-E2AC-B89C0BE4B1FD}"/>
              </a:ext>
            </a:extLst>
          </p:cNvPr>
          <p:cNvSpPr txBox="1"/>
          <p:nvPr/>
        </p:nvSpPr>
        <p:spPr>
          <a:xfrm>
            <a:off x="342929" y="4594549"/>
            <a:ext cx="3581196" cy="1122858"/>
          </a:xfrm>
          <a:prstGeom prst="rect">
            <a:avLst/>
          </a:prstGeom>
          <a:solidFill>
            <a:schemeClr val="bg1"/>
          </a:solidFill>
          <a:ln>
            <a:solidFill>
              <a:srgbClr val="21A0A0"/>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buChar char="•"/>
            </a:pPr>
            <a:r>
              <a:rPr lang="en-US" sz="1400">
                <a:cs typeface="Arial"/>
              </a:rPr>
              <a:t>contain and relevant coding information and </a:t>
            </a:r>
            <a:r>
              <a:rPr lang="en-US" sz="1400">
                <a:solidFill>
                  <a:schemeClr val="tx1"/>
                </a:solidFill>
                <a:cs typeface="Arial"/>
              </a:rPr>
              <a:t>Specific call out instructions (in some less frequent cases can be issued without reference to a Contract or Commercial Agreement)​.</a:t>
            </a:r>
            <a:endParaRPr lang="en-US" sz="1400">
              <a:solidFill>
                <a:schemeClr val="tx1"/>
              </a:solidFill>
              <a:cs typeface="Segoe UI"/>
            </a:endParaRPr>
          </a:p>
          <a:p>
            <a:r>
              <a:rPr lang="en-US" sz="1400">
                <a:solidFill>
                  <a:schemeClr val="tx1"/>
                </a:solidFill>
                <a:cs typeface="Segoe UI"/>
              </a:rPr>
              <a:t>Typically the starting point for Invoice &amp; Ticket submission ​</a:t>
            </a:r>
          </a:p>
          <a:p>
            <a:r>
              <a:rPr lang="en-US" sz="1400">
                <a:solidFill>
                  <a:schemeClr val="tx1"/>
                </a:solidFill>
                <a:cs typeface="Calibri"/>
              </a:rPr>
              <a:t>​</a:t>
            </a:r>
            <a:endParaRPr lang="en-US" sz="1400">
              <a:solidFill>
                <a:schemeClr val="tx1"/>
              </a:solidFill>
            </a:endParaRPr>
          </a:p>
        </p:txBody>
      </p:sp>
      <p:cxnSp>
        <p:nvCxnSpPr>
          <p:cNvPr id="19" name="Straight Arrow Connector 18">
            <a:extLst>
              <a:ext uri="{FF2B5EF4-FFF2-40B4-BE49-F238E27FC236}">
                <a16:creationId xmlns:a16="http://schemas.microsoft.com/office/drawing/2014/main" id="{5D113D95-6182-D041-D789-8BACC6C76C71}"/>
              </a:ext>
            </a:extLst>
          </p:cNvPr>
          <p:cNvCxnSpPr>
            <a:cxnSpLocks/>
            <a:stCxn id="16" idx="3"/>
          </p:cNvCxnSpPr>
          <p:nvPr/>
        </p:nvCxnSpPr>
        <p:spPr>
          <a:xfrm>
            <a:off x="3924125" y="3758627"/>
            <a:ext cx="859631"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4AEF11A-32DA-7076-1B79-FD46B2E35B44}"/>
              </a:ext>
            </a:extLst>
          </p:cNvPr>
          <p:cNvCxnSpPr>
            <a:cxnSpLocks/>
          </p:cNvCxnSpPr>
          <p:nvPr/>
        </p:nvCxnSpPr>
        <p:spPr>
          <a:xfrm>
            <a:off x="3924125" y="5085309"/>
            <a:ext cx="59012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Adobe | Intelligent Data Capture | Coupa Software">
            <a:extLst>
              <a:ext uri="{FF2B5EF4-FFF2-40B4-BE49-F238E27FC236}">
                <a16:creationId xmlns:a16="http://schemas.microsoft.com/office/drawing/2014/main" id="{72E93F96-04B7-2F84-DCA4-001208072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0084" y="2797406"/>
            <a:ext cx="803142" cy="7813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EBD40AEC-D4F9-863E-8D2B-8F5312962599}"/>
              </a:ext>
            </a:extLst>
          </p:cNvPr>
          <p:cNvPicPr>
            <a:picLocks noChangeAspect="1"/>
          </p:cNvPicPr>
          <p:nvPr/>
        </p:nvPicPr>
        <p:blipFill>
          <a:blip r:embed="rId4"/>
          <a:stretch>
            <a:fillRect/>
          </a:stretch>
        </p:blipFill>
        <p:spPr>
          <a:xfrm>
            <a:off x="9631167" y="4526496"/>
            <a:ext cx="2340976" cy="957672"/>
          </a:xfrm>
          <a:prstGeom prst="rect">
            <a:avLst/>
          </a:prstGeom>
        </p:spPr>
      </p:pic>
      <p:cxnSp>
        <p:nvCxnSpPr>
          <p:cNvPr id="35" name="Straight Arrow Connector 34">
            <a:extLst>
              <a:ext uri="{FF2B5EF4-FFF2-40B4-BE49-F238E27FC236}">
                <a16:creationId xmlns:a16="http://schemas.microsoft.com/office/drawing/2014/main" id="{856467C4-96AA-B9D5-8F26-F1D2F1B27D12}"/>
              </a:ext>
            </a:extLst>
          </p:cNvPr>
          <p:cNvCxnSpPr>
            <a:cxnSpLocks/>
          </p:cNvCxnSpPr>
          <p:nvPr/>
        </p:nvCxnSpPr>
        <p:spPr>
          <a:xfrm flipH="1" flipV="1">
            <a:off x="8633861" y="2705810"/>
            <a:ext cx="1376413" cy="4822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BC6F706-D50E-E5B2-A7BA-BD299DAAD614}"/>
              </a:ext>
            </a:extLst>
          </p:cNvPr>
          <p:cNvCxnSpPr>
            <a:cxnSpLocks/>
          </p:cNvCxnSpPr>
          <p:nvPr/>
        </p:nvCxnSpPr>
        <p:spPr>
          <a:xfrm flipH="1">
            <a:off x="8919856" y="3188091"/>
            <a:ext cx="1090418" cy="54421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C158B08-C635-2797-7597-1BE03BD15D0F}"/>
              </a:ext>
            </a:extLst>
          </p:cNvPr>
          <p:cNvSpPr txBox="1"/>
          <p:nvPr/>
        </p:nvSpPr>
        <p:spPr>
          <a:xfrm>
            <a:off x="10011750" y="1756559"/>
            <a:ext cx="1579810" cy="957672"/>
          </a:xfrm>
          <a:prstGeom prst="rect">
            <a:avLst/>
          </a:prstGeom>
          <a:solidFill>
            <a:schemeClr val="bg1"/>
          </a:solidFill>
          <a:ln>
            <a:solidFill>
              <a:srgbClr val="21A0A0"/>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r>
              <a:rPr lang="en-US" sz="1400">
                <a:solidFill>
                  <a:schemeClr val="tx1"/>
                </a:solidFill>
              </a:rPr>
              <a:t>Collaboration via GEP Smart, execution/signature via Adobe Sign</a:t>
            </a:r>
          </a:p>
        </p:txBody>
      </p:sp>
      <p:sp>
        <p:nvSpPr>
          <p:cNvPr id="43" name="TextBox 42">
            <a:extLst>
              <a:ext uri="{FF2B5EF4-FFF2-40B4-BE49-F238E27FC236}">
                <a16:creationId xmlns:a16="http://schemas.microsoft.com/office/drawing/2014/main" id="{AD41C598-6F38-8CDF-F270-9C42059F19A8}"/>
              </a:ext>
            </a:extLst>
          </p:cNvPr>
          <p:cNvSpPr txBox="1"/>
          <p:nvPr/>
        </p:nvSpPr>
        <p:spPr>
          <a:xfrm>
            <a:off x="9888678" y="4264879"/>
            <a:ext cx="1579810" cy="482282"/>
          </a:xfrm>
          <a:prstGeom prst="rect">
            <a:avLst/>
          </a:prstGeom>
          <a:solidFill>
            <a:schemeClr val="bg1"/>
          </a:solidFill>
          <a:ln>
            <a:solidFill>
              <a:srgbClr val="21A0A0"/>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r>
              <a:rPr lang="en-US" sz="1400">
                <a:solidFill>
                  <a:schemeClr val="tx1"/>
                </a:solidFill>
              </a:rPr>
              <a:t>Acknowledgement via GEP Smart</a:t>
            </a:r>
          </a:p>
        </p:txBody>
      </p:sp>
      <p:cxnSp>
        <p:nvCxnSpPr>
          <p:cNvPr id="45" name="Straight Arrow Connector 44">
            <a:extLst>
              <a:ext uri="{FF2B5EF4-FFF2-40B4-BE49-F238E27FC236}">
                <a16:creationId xmlns:a16="http://schemas.microsoft.com/office/drawing/2014/main" id="{0D87FBC8-8AD7-4E9B-336F-605DD21011B0}"/>
              </a:ext>
            </a:extLst>
          </p:cNvPr>
          <p:cNvCxnSpPr>
            <a:cxnSpLocks/>
          </p:cNvCxnSpPr>
          <p:nvPr/>
        </p:nvCxnSpPr>
        <p:spPr>
          <a:xfrm flipH="1">
            <a:off x="8929964" y="5000356"/>
            <a:ext cx="535101"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95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114c1f06d8f_0_829"/>
          <p:cNvSpPr txBox="1"/>
          <p:nvPr/>
        </p:nvSpPr>
        <p:spPr>
          <a:xfrm>
            <a:off x="839438" y="2686666"/>
            <a:ext cx="10990612" cy="612900"/>
          </a:xfrm>
          <a:prstGeom prst="rect">
            <a:avLst/>
          </a:prstGeom>
          <a:noFill/>
          <a:ln>
            <a:noFill/>
          </a:ln>
        </p:spPr>
        <p:txBody>
          <a:bodyPr spcFirstLastPara="1" wrap="square" lIns="91425" tIns="45700" rIns="91425" bIns="45700" anchor="ctr" anchorCtr="0">
            <a:noAutofit/>
          </a:bodyPr>
          <a:lstStyle/>
          <a:p>
            <a:pPr lvl="0">
              <a:lnSpc>
                <a:spcPct val="90000"/>
              </a:lnSpc>
              <a:buClr>
                <a:srgbClr val="FFFFFF"/>
              </a:buClr>
              <a:buSzPts val="2800"/>
            </a:pPr>
            <a:r>
              <a:rPr lang="en-US" sz="4400" b="1">
                <a:solidFill>
                  <a:srgbClr val="FFFFFF"/>
                </a:solidFill>
              </a:rPr>
              <a:t>How to Register in GEP</a:t>
            </a:r>
            <a:endParaRPr sz="4400" b="1" i="0" u="none" strike="noStrike" cap="none">
              <a:solidFill>
                <a:srgbClr val="FFFFFF"/>
              </a:solidFill>
              <a:latin typeface="Arial"/>
              <a:ea typeface="Arial"/>
              <a:cs typeface="Arial"/>
              <a:sym typeface="Arial"/>
            </a:endParaRPr>
          </a:p>
        </p:txBody>
      </p:sp>
      <p:sp>
        <p:nvSpPr>
          <p:cNvPr id="2" name="AutoShape 2" descr="https://cac-powerpoint.officeapps.live.com/pods/GetClipboardImage.ashx?Id=72ea3a21-8ec7-4956-baaf-99020d1d009a&amp;DC=GCA1&amp;pkey=15084225-0f4a-4633-b566-36b0315b9857&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781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4" name="Google Shape;311;g114c1f06d8f_0_360">
            <a:extLst>
              <a:ext uri="{FF2B5EF4-FFF2-40B4-BE49-F238E27FC236}">
                <a16:creationId xmlns:a16="http://schemas.microsoft.com/office/drawing/2014/main" id="{3E1A0C63-AF13-AF9E-CF97-4619C8B3785F}"/>
              </a:ext>
            </a:extLst>
          </p:cNvPr>
          <p:cNvSpPr txBox="1">
            <a:spLocks/>
          </p:cNvSpPr>
          <p:nvPr/>
        </p:nvSpPr>
        <p:spPr>
          <a:xfrm>
            <a:off x="0" y="325474"/>
            <a:ext cx="7014900" cy="713700"/>
          </a:xfrm>
          <a:prstGeom prst="rect">
            <a:avLst/>
          </a:prstGeom>
          <a:solidFill>
            <a:srgbClr val="00B1A9"/>
          </a:solidFill>
          <a:ln>
            <a:noFill/>
          </a:ln>
        </p:spPr>
        <p:txBody>
          <a:bodyPr spcFirstLastPara="1" wrap="square" lIns="39190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Georgia"/>
              <a:buNone/>
              <a:tabLst/>
              <a:defRPr/>
            </a:pPr>
            <a:r>
              <a:rPr kumimoji="0" lang="en-US" sz="33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Georgia"/>
              </a:rPr>
              <a:t>The Registration Process at a Glance</a:t>
            </a:r>
          </a:p>
        </p:txBody>
      </p:sp>
      <p:graphicFrame>
        <p:nvGraphicFramePr>
          <p:cNvPr id="2" name="Diagram 1">
            <a:extLst>
              <a:ext uri="{FF2B5EF4-FFF2-40B4-BE49-F238E27FC236}">
                <a16:creationId xmlns:a16="http://schemas.microsoft.com/office/drawing/2014/main" id="{D70019AB-224F-E14B-5955-CB0B2BC8344F}"/>
              </a:ext>
            </a:extLst>
          </p:cNvPr>
          <p:cNvGraphicFramePr/>
          <p:nvPr>
            <p:extLst>
              <p:ext uri="{D42A27DB-BD31-4B8C-83A1-F6EECF244321}">
                <p14:modId xmlns:p14="http://schemas.microsoft.com/office/powerpoint/2010/main" val="1482865130"/>
              </p:ext>
            </p:extLst>
          </p:nvPr>
        </p:nvGraphicFramePr>
        <p:xfrm>
          <a:off x="1465072" y="1871347"/>
          <a:ext cx="8128000"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4012A5F-2FF1-7BEE-F357-7287993A15D7}"/>
              </a:ext>
            </a:extLst>
          </p:cNvPr>
          <p:cNvSpPr txBox="1"/>
          <p:nvPr/>
        </p:nvSpPr>
        <p:spPr>
          <a:xfrm>
            <a:off x="8193614" y="2598003"/>
            <a:ext cx="3421779" cy="830997"/>
          </a:xfrm>
          <a:prstGeom prst="rect">
            <a:avLst/>
          </a:prstGeom>
          <a:noFill/>
        </p:spPr>
        <p:txBody>
          <a:bodyPr wrap="square">
            <a:spAutoFit/>
          </a:bodyPr>
          <a:lstStyle/>
          <a:p>
            <a:pPr marL="285750" indent="-285750">
              <a:buFont typeface="Arial" panose="020B0604020202020204" pitchFamily="34" charset="0"/>
              <a:buChar char="•"/>
            </a:pPr>
            <a:r>
              <a:rPr lang="en-US" sz="1200"/>
              <a:t>Basic Details</a:t>
            </a:r>
          </a:p>
          <a:p>
            <a:pPr marL="285750" indent="-285750">
              <a:buFont typeface="Arial" panose="020B0604020202020204" pitchFamily="34" charset="0"/>
              <a:buChar char="•"/>
            </a:pPr>
            <a:r>
              <a:rPr lang="en-US" sz="1200"/>
              <a:t>Identification Information</a:t>
            </a:r>
          </a:p>
          <a:p>
            <a:pPr marL="285750" lvl="0" indent="-285750">
              <a:buFont typeface="Arial" panose="020B0604020202020204" pitchFamily="34" charset="0"/>
              <a:buChar char="•"/>
            </a:pPr>
            <a:r>
              <a:rPr lang="en-US" sz="1200"/>
              <a:t>Location Information</a:t>
            </a:r>
          </a:p>
          <a:p>
            <a:pPr marL="285750" lvl="0" indent="-285750">
              <a:buFont typeface="Arial" panose="020B0604020202020204" pitchFamily="34" charset="0"/>
              <a:buChar char="•"/>
            </a:pPr>
            <a:r>
              <a:rPr lang="en-US" sz="1200"/>
              <a:t>Contacts</a:t>
            </a:r>
          </a:p>
        </p:txBody>
      </p:sp>
    </p:spTree>
    <p:extLst>
      <p:ext uri="{BB962C8B-B14F-4D97-AF65-F5344CB8AC3E}">
        <p14:creationId xmlns:p14="http://schemas.microsoft.com/office/powerpoint/2010/main" val="273384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5616" y="1912048"/>
            <a:ext cx="6283336" cy="3941830"/>
          </a:xfrm>
          <a:prstGeom prst="rect">
            <a:avLst/>
          </a:prstGeom>
          <a:ln>
            <a:solidFill>
              <a:schemeClr val="tx1"/>
            </a:solidFill>
          </a:ln>
        </p:spPr>
      </p:pic>
      <p:grpSp>
        <p:nvGrpSpPr>
          <p:cNvPr id="9" name="Group 8"/>
          <p:cNvGrpSpPr/>
          <p:nvPr/>
        </p:nvGrpSpPr>
        <p:grpSpPr>
          <a:xfrm>
            <a:off x="7376542" y="1809298"/>
            <a:ext cx="4608013" cy="1035201"/>
            <a:chOff x="1444662" y="750548"/>
            <a:chExt cx="2962870" cy="1280164"/>
          </a:xfrm>
        </p:grpSpPr>
        <p:sp>
          <p:nvSpPr>
            <p:cNvPr id="13" name="Rectangle 12"/>
            <p:cNvSpPr/>
            <p:nvPr/>
          </p:nvSpPr>
          <p:spPr>
            <a:xfrm>
              <a:off x="1444662" y="750548"/>
              <a:ext cx="2933103" cy="1280164"/>
            </a:xfrm>
            <a:prstGeom prst="rect">
              <a:avLst/>
            </a:prstGeom>
            <a:noFill/>
            <a:ln>
              <a:solidFill>
                <a:srgbClr val="00A99D"/>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p:cNvSpPr txBox="1"/>
            <p:nvPr/>
          </p:nvSpPr>
          <p:spPr>
            <a:xfrm>
              <a:off x="1474429" y="750548"/>
              <a:ext cx="2933103" cy="128016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buClrTx/>
                <a:buSzTx/>
              </a:pPr>
              <a:r>
                <a:rPr kumimoji="0" lang="en-IN" sz="14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You will receive an email from </a:t>
              </a:r>
              <a:r>
                <a:rPr kumimoji="0" lang="en-US"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hlinkClick r:id="rId3"/>
                </a:rPr>
                <a:t>support@gep.com</a:t>
              </a:r>
              <a:r>
                <a:rPr kumimoji="0" lang="en-US" sz="14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  </a:t>
              </a:r>
              <a:r>
                <a:rPr kumimoji="0" lang="en-IN" sz="14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with the email subject: </a:t>
              </a:r>
              <a:r>
                <a:rPr kumimoji="0" lang="en-US"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Petronas Canada (PECL): Request for registration on GEP SMART</a:t>
              </a:r>
            </a:p>
            <a:p>
              <a:pPr lvl="0" algn="l" defTabSz="488950">
                <a:lnSpc>
                  <a:spcPct val="90000"/>
                </a:lnSpc>
                <a:spcBef>
                  <a:spcPct val="0"/>
                </a:spcBef>
                <a:spcAft>
                  <a:spcPct val="35000"/>
                </a:spcAft>
                <a:buClrTx/>
                <a:buSzTx/>
              </a:pPr>
              <a:r>
                <a:rPr kumimoji="0" lang="en-IN" sz="14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Note: </a:t>
              </a:r>
              <a:r>
                <a:rPr kumimoji="0" lang="en-IN" sz="14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Check your spam or junk email folder if you cannot locate it</a:t>
              </a:r>
              <a:endParaRPr lang="en-US" sz="1400" kern="1200">
                <a:solidFill>
                  <a:schemeClr val="tx1"/>
                </a:solidFill>
              </a:endParaRPr>
            </a:p>
          </p:txBody>
        </p:sp>
      </p:grpSp>
      <p:sp>
        <p:nvSpPr>
          <p:cNvPr id="16" name="Rectangle 15" descr="Badge 1 with solid fill"/>
          <p:cNvSpPr/>
          <p:nvPr/>
        </p:nvSpPr>
        <p:spPr>
          <a:xfrm>
            <a:off x="6579209" y="1737757"/>
            <a:ext cx="748538" cy="73416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7" name="Group 16"/>
          <p:cNvGrpSpPr/>
          <p:nvPr/>
        </p:nvGrpSpPr>
        <p:grpSpPr>
          <a:xfrm>
            <a:off x="7376542" y="3060533"/>
            <a:ext cx="4551819" cy="580688"/>
            <a:chOff x="1444662" y="1720767"/>
            <a:chExt cx="2933103" cy="1280164"/>
          </a:xfrm>
        </p:grpSpPr>
        <p:sp>
          <p:nvSpPr>
            <p:cNvPr id="18" name="Rectangle 17"/>
            <p:cNvSpPr/>
            <p:nvPr/>
          </p:nvSpPr>
          <p:spPr>
            <a:xfrm>
              <a:off x="1444662" y="1720767"/>
              <a:ext cx="2933103" cy="1280164"/>
            </a:xfrm>
            <a:prstGeom prst="rect">
              <a:avLst/>
            </a:prstGeom>
            <a:noFill/>
            <a:ln>
              <a:solidFill>
                <a:srgbClr val="00A99D"/>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TextBox 18"/>
            <p:cNvSpPr txBox="1"/>
            <p:nvPr/>
          </p:nvSpPr>
          <p:spPr>
            <a:xfrm>
              <a:off x="1444662" y="1720767"/>
              <a:ext cx="2933103" cy="1280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buClrTx/>
                <a:buSzTx/>
              </a:pPr>
              <a:r>
                <a:rPr kumimoji="0" lang="en-IN" sz="14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Click on the </a:t>
              </a:r>
              <a:r>
                <a:rPr lang="en-IN" sz="1400" b="1" kern="1200">
                  <a:solidFill>
                    <a:schemeClr val="tx1"/>
                  </a:solidFill>
                  <a:latin typeface="Calibri" panose="020F0502020204030204" pitchFamily="34" charset="0"/>
                  <a:cs typeface="Calibri" panose="020F0502020204030204" pitchFamily="34" charset="0"/>
                </a:rPr>
                <a:t>“Click Here” </a:t>
              </a:r>
              <a:r>
                <a:rPr lang="en-IN" sz="1400" kern="1200">
                  <a:solidFill>
                    <a:schemeClr val="tx1"/>
                  </a:solidFill>
                  <a:latin typeface="Calibri" panose="020F0502020204030204" pitchFamily="34" charset="0"/>
                  <a:cs typeface="Calibri" panose="020F0502020204030204" pitchFamily="34" charset="0"/>
                </a:rPr>
                <a:t>link in the email and you will be routed to GEP Business Network registration page</a:t>
              </a:r>
              <a:endParaRPr lang="en-US" sz="1400" kern="1200">
                <a:solidFill>
                  <a:schemeClr val="tx1"/>
                </a:solidFill>
              </a:endParaRPr>
            </a:p>
          </p:txBody>
        </p:sp>
      </p:grpSp>
      <p:sp>
        <p:nvSpPr>
          <p:cNvPr id="22" name="TextBox 21"/>
          <p:cNvSpPr txBox="1"/>
          <p:nvPr/>
        </p:nvSpPr>
        <p:spPr>
          <a:xfrm>
            <a:off x="7363592" y="4733384"/>
            <a:ext cx="4551819" cy="1453128"/>
          </a:xfrm>
          <a:prstGeom prst="rect">
            <a:avLst/>
          </a:prstGeom>
          <a:ln>
            <a:solidFill>
              <a:srgbClr val="21A0A0"/>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400" b="1" kern="1200">
                <a:solidFill>
                  <a:schemeClr val="tx1"/>
                </a:solidFill>
                <a:latin typeface="Calibri" panose="020F0502020204030204" pitchFamily="34" charset="0"/>
                <a:cs typeface="Calibri" panose="020F0502020204030204" pitchFamily="34" charset="0"/>
              </a:rPr>
              <a:t>IMPORTANT</a:t>
            </a:r>
            <a:r>
              <a:rPr lang="en-US" sz="1400" kern="1200">
                <a:solidFill>
                  <a:schemeClr val="tx1"/>
                </a:solidFill>
                <a:latin typeface="Calibri" panose="020F0502020204030204" pitchFamily="34" charset="0"/>
                <a:cs typeface="Calibri" panose="020F0502020204030204" pitchFamily="34" charset="0"/>
              </a:rPr>
              <a:t>: </a:t>
            </a:r>
          </a:p>
          <a:p>
            <a:pPr lvl="0" algn="l" defTabSz="488950">
              <a:lnSpc>
                <a:spcPct val="90000"/>
              </a:lnSpc>
              <a:spcBef>
                <a:spcPct val="0"/>
              </a:spcBef>
              <a:spcAft>
                <a:spcPct val="35000"/>
              </a:spcAft>
            </a:pPr>
            <a:r>
              <a:rPr kumimoji="0" lang="en-US" sz="14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Do not forward the invite to other contacts as the link is specific to you. </a:t>
            </a:r>
          </a:p>
          <a:p>
            <a:pPr lvl="0" algn="l" defTabSz="488950">
              <a:lnSpc>
                <a:spcPct val="90000"/>
              </a:lnSpc>
              <a:spcBef>
                <a:spcPct val="0"/>
              </a:spcBef>
              <a:spcAft>
                <a:spcPct val="35000"/>
              </a:spcAft>
            </a:pPr>
            <a:r>
              <a:rPr kumimoji="0" lang="en-US" sz="14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In case you would like any other team member from your company to register, please send an e-mail with the contact details to </a:t>
            </a:r>
            <a:r>
              <a:rPr kumimoji="0" lang="en-US" sz="14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hlinkClick r:id="rId3"/>
              </a:rPr>
              <a:t>support@gep.com</a:t>
            </a:r>
            <a:r>
              <a:rPr kumimoji="0" lang="en-US" sz="14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 </a:t>
            </a:r>
            <a:endParaRPr kumimoji="0" lang="en-IN" sz="14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6" name="Rectangle 5"/>
          <p:cNvSpPr/>
          <p:nvPr/>
        </p:nvSpPr>
        <p:spPr>
          <a:xfrm>
            <a:off x="7363592" y="3800466"/>
            <a:ext cx="4579422" cy="773673"/>
          </a:xfrm>
          <a:prstGeom prst="rect">
            <a:avLst/>
          </a:prstGeom>
          <a:noFill/>
          <a:ln>
            <a:solidFill>
              <a:srgbClr val="21A0A0"/>
            </a:solidFill>
          </a:ln>
        </p:spPr>
        <p:txBody>
          <a:bodyPr wrap="square">
            <a:spAutoFit/>
          </a:bodyPr>
          <a:lstStyle/>
          <a:p>
            <a:pPr>
              <a:lnSpc>
                <a:spcPct val="107000"/>
              </a:lnSpc>
              <a:spcAft>
                <a:spcPts val="800"/>
              </a:spcAft>
            </a:pPr>
            <a:r>
              <a:rPr lang="en-US" sz="1400">
                <a:latin typeface="Calibri" panose="020F0502020204030204" pitchFamily="34" charset="0"/>
                <a:ea typeface="Calibri" panose="020F0502020204030204" pitchFamily="34" charset="0"/>
                <a:cs typeface="Times New Roman" panose="02020603050405020304" pitchFamily="18" charset="0"/>
              </a:rPr>
              <a:t>The registration request email also contains links to GEP onboarding guides and to GEP Customer Support should you need additional support.</a:t>
            </a:r>
          </a:p>
        </p:txBody>
      </p:sp>
      <p:sp>
        <p:nvSpPr>
          <p:cNvPr id="20" name="Rectangle 19" descr="Badge with solid fill"/>
          <p:cNvSpPr/>
          <p:nvPr/>
        </p:nvSpPr>
        <p:spPr>
          <a:xfrm>
            <a:off x="6592159" y="2980635"/>
            <a:ext cx="722639" cy="740484"/>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1" name="Rectangle 20" descr="Badge 3 with solid fill"/>
          <p:cNvSpPr/>
          <p:nvPr/>
        </p:nvSpPr>
        <p:spPr>
          <a:xfrm>
            <a:off x="6574842" y="3820581"/>
            <a:ext cx="757273" cy="733443"/>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22" descr="Exclamation mark with solid fill"/>
          <p:cNvSpPr/>
          <p:nvPr/>
        </p:nvSpPr>
        <p:spPr>
          <a:xfrm>
            <a:off x="6550558" y="4733384"/>
            <a:ext cx="825984" cy="684660"/>
          </a:xfrm>
          <a:prstGeom prst="rect">
            <a:avLst/>
          </a:prstGeom>
          <a:blipFill>
            <a:blip r:embed="rId10">
              <a:extLst>
                <a:ext uri="{96DAC541-7B7A-43D3-8B79-37D633B846F1}">
                  <asvg:svgBlip xmlns:asvg="http://schemas.microsoft.com/office/drawing/2016/SVG/main" r:embed="rId11"/>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4" name="Straight Arrow Connector 3"/>
          <p:cNvCxnSpPr>
            <a:cxnSpLocks/>
            <a:stCxn id="16" idx="1"/>
          </p:cNvCxnSpPr>
          <p:nvPr/>
        </p:nvCxnSpPr>
        <p:spPr>
          <a:xfrm flipH="1">
            <a:off x="2737497" y="2104841"/>
            <a:ext cx="384171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20" idx="1"/>
          </p:cNvCxnSpPr>
          <p:nvPr/>
        </p:nvCxnSpPr>
        <p:spPr>
          <a:xfrm flipH="1">
            <a:off x="744576" y="3350877"/>
            <a:ext cx="5847583" cy="44958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1" idx="1"/>
          </p:cNvCxnSpPr>
          <p:nvPr/>
        </p:nvCxnSpPr>
        <p:spPr>
          <a:xfrm flipH="1">
            <a:off x="1037189" y="4187303"/>
            <a:ext cx="5537653" cy="13823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35489" y="5489132"/>
            <a:ext cx="644497" cy="1632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Diagram 31">
            <a:extLst>
              <a:ext uri="{FF2B5EF4-FFF2-40B4-BE49-F238E27FC236}">
                <a16:creationId xmlns:a16="http://schemas.microsoft.com/office/drawing/2014/main" id="{B9F6A771-76CA-61DE-575E-DF2D44853FB0}"/>
              </a:ext>
            </a:extLst>
          </p:cNvPr>
          <p:cNvGraphicFramePr/>
          <p:nvPr/>
        </p:nvGraphicFramePr>
        <p:xfrm>
          <a:off x="2032000" y="791574"/>
          <a:ext cx="8128000" cy="6463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95568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p:tag name="BJHEADERFOOTERTEXTMARKING" val="Intern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p:tag name="BJHEADERFOOTERTEXTMARKING" val="Intern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p:tag name="BJHEADERFOOTERTEXTMARKING" val="Intern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p:tag name="BJHEADERFOOTERTEXTMARKING" val="Intern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p:tag name="BJHEADERFOOTERTEXTMARKING" val="Intern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p:tag name="BJHEADERFOOTERTEXTMARKING" val="Intern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p:tag name="BJHEADERFOOTERTEXTMARKING" val="Intern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p:tag name="BJHEADERFOOTERTEXTMARKING" val="Intern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p:tag name="BJHEADERFOOTERTEXTMARKING" val="Intern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_PETRONAS" id="{4BECBADE-58B9-48F7-BF1F-8D98420D3557}" vid="{6773DB03-3441-47D5-9644-B757B97121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fb75fdd-ba4f-4767-a23a-26392e9e95fd">
      <UserInfo>
        <DisplayName>Leddy Acosta</DisplayName>
        <AccountId>575</AccountId>
        <AccountType/>
      </UserInfo>
      <UserInfo>
        <DisplayName>Anh Hong</DisplayName>
        <AccountId>524</AccountId>
        <AccountType/>
      </UserInfo>
      <UserInfo>
        <DisplayName>Katherine Zhu</DisplayName>
        <AccountId>641</AccountId>
        <AccountType/>
      </UserInfo>
    </SharedWithUsers>
    <Remark xmlns="8043e34a-d168-46fe-831a-7dc3a877fefd" xsi:nil="true"/>
    <TaxCatchAll xmlns="7fb75fdd-ba4f-4767-a23a-26392e9e95fd" xsi:nil="true"/>
    <lcf76f155ced4ddcb4097134ff3c332f xmlns="8043e34a-d168-46fe-831a-7dc3a877fef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E3B3A63E544648971BF1843D28947D" ma:contentTypeVersion="16" ma:contentTypeDescription="Create a new document." ma:contentTypeScope="" ma:versionID="2aaaaed7b9df3fe8a96a24d6851b4301">
  <xsd:schema xmlns:xsd="http://www.w3.org/2001/XMLSchema" xmlns:xs="http://www.w3.org/2001/XMLSchema" xmlns:p="http://schemas.microsoft.com/office/2006/metadata/properties" xmlns:ns2="8043e34a-d168-46fe-831a-7dc3a877fefd" xmlns:ns3="7fb75fdd-ba4f-4767-a23a-26392e9e95fd" targetNamespace="http://schemas.microsoft.com/office/2006/metadata/properties" ma:root="true" ma:fieldsID="4cd6573234ba8243f813cc64389d9842" ns2:_="" ns3:_="">
    <xsd:import namespace="8043e34a-d168-46fe-831a-7dc3a877fefd"/>
    <xsd:import namespace="7fb75fdd-ba4f-4767-a23a-26392e9e95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Remark"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43e34a-d168-46fe-831a-7dc3a877f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Remark" ma:index="20" nillable="true" ma:displayName="Remark" ma:format="Dropdown" ma:internalName="Remark">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96d530-f6b0-4e84-8c95-2b22d9c528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fb75fdd-ba4f-4767-a23a-26392e9e95f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c510209-507a-4fea-a8f8-0c93c852af8c}" ma:internalName="TaxCatchAll" ma:showField="CatchAllData" ma:web="7fb75fdd-ba4f-4767-a23a-26392e9e95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d="http://www.w3.org/2001/XMLSchema" xmlns:xsi="http://www.w3.org/2001/XMLSchema-instance" xmlns="http://www.boldonjames.com/2008/01/sie/internal/label" sislVersion="0" policy="a894df29-9e07-45ae-95a6-4e7eb881815a" origin="defaultValue">
  <element uid="fc6b8280-ed85-41e2-bcb5-17f2674e7dc3" value=""/>
  <element uid="63fe904a-5fdc-4578-a9e9-8bed5f54c116" value=""/>
  <element uid="156167bd-046a-459b-9d5a-a42ee179a501" value=""/>
</sisl>
</file>

<file path=customXml/itemProps1.xml><?xml version="1.0" encoding="utf-8"?>
<ds:datastoreItem xmlns:ds="http://schemas.openxmlformats.org/officeDocument/2006/customXml" ds:itemID="{94DEE2A3-B280-4CD9-A409-DA0799A13EC5}">
  <ds:schemaRefs>
    <ds:schemaRef ds:uri="7fb75fdd-ba4f-4767-a23a-26392e9e95fd"/>
    <ds:schemaRef ds:uri="8043e34a-d168-46fe-831a-7dc3a877fefd"/>
    <ds:schemaRef ds:uri="9c4eecf4-be0e-4b9b-bfbc-b8c4ab492058"/>
    <ds:schemaRef ds:uri="bb4fe1c3-c0e7-42ae-8b06-2b1897f542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F27A0C-342E-49D8-B740-9D51BEEF80C6}">
  <ds:schemaRefs>
    <ds:schemaRef ds:uri="7fb75fdd-ba4f-4767-a23a-26392e9e95fd"/>
    <ds:schemaRef ds:uri="8043e34a-d168-46fe-831a-7dc3a877fe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AD62B5-41A9-4C4E-B33A-DA5DE9D6044D}">
  <ds:schemaRefs>
    <ds:schemaRef ds:uri="http://schemas.microsoft.com/sharepoint/v3/contenttype/forms"/>
  </ds:schemaRefs>
</ds:datastoreItem>
</file>

<file path=customXml/itemProps4.xml><?xml version="1.0" encoding="utf-8"?>
<ds:datastoreItem xmlns:ds="http://schemas.openxmlformats.org/officeDocument/2006/customXml" ds:itemID="{51358421-B648-4C59-8A4D-F3F359B8B8EC}">
  <ds:schemaRefs>
    <ds:schemaRef ds:uri="http://www.boldonjames.com/2008/01/sie/internal/label"/>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PPT Template_PETRONAS</Template>
  <TotalTime>73</TotalTime>
  <Words>4662</Words>
  <Application>Microsoft Office PowerPoint</Application>
  <PresentationFormat>Widescreen</PresentationFormat>
  <Paragraphs>657</Paragraphs>
  <Slides>48</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Calibri</vt:lpstr>
      <vt:lpstr>Calibri Light</vt:lpstr>
      <vt:lpstr>Century Gothic</vt:lpstr>
      <vt:lpstr>Georgia</vt:lpstr>
      <vt:lpstr>Museo Sans 300</vt:lpstr>
      <vt:lpstr>Symbol</vt:lpstr>
      <vt:lpstr>Times New Roman</vt:lpstr>
      <vt:lpstr>Verdana</vt:lpstr>
      <vt:lpstr>Wingdings</vt:lpstr>
      <vt:lpstr>Office Theme</vt:lpstr>
      <vt:lpstr>PETRONAS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PowerPoint Presentation</vt:lpstr>
    </vt:vector>
  </TitlesOfParts>
  <Company>PETRONAS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PETRONAS Canada</dc:title>
  <dc:creator>Andy Ross</dc:creator>
  <cp:keywords>P37r0n45DCS_InternalInternal</cp:keywords>
  <cp:lastModifiedBy>Kyle Alexander</cp:lastModifiedBy>
  <cp:revision>54</cp:revision>
  <dcterms:created xsi:type="dcterms:W3CDTF">2023-04-04T20:26:51Z</dcterms:created>
  <dcterms:modified xsi:type="dcterms:W3CDTF">2023-05-09T20:16:28Z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03ad7b2-93d4-41e9-a098-b1febc82f3d0_Enabled">
    <vt:lpwstr>true</vt:lpwstr>
  </property>
  <property fmtid="{D5CDD505-2E9C-101B-9397-08002B2CF9AE}" pid="3" name="MSIP_Label_c03ad7b2-93d4-41e9-a098-b1febc82f3d0_SetDate">
    <vt:lpwstr>2022-09-05T02:12:21Z</vt:lpwstr>
  </property>
  <property fmtid="{D5CDD505-2E9C-101B-9397-08002B2CF9AE}" pid="4" name="MSIP_Label_c03ad7b2-93d4-41e9-a098-b1febc82f3d0_Method">
    <vt:lpwstr>Standard</vt:lpwstr>
  </property>
  <property fmtid="{D5CDD505-2E9C-101B-9397-08002B2CF9AE}" pid="5" name="MSIP_Label_c03ad7b2-93d4-41e9-a098-b1febc82f3d0_Name">
    <vt:lpwstr>c03ad7b2-93d4-41e9-a098-b1febc82f3d0</vt:lpwstr>
  </property>
  <property fmtid="{D5CDD505-2E9C-101B-9397-08002B2CF9AE}" pid="6" name="MSIP_Label_c03ad7b2-93d4-41e9-a098-b1febc82f3d0_SiteId">
    <vt:lpwstr>3b2e8941-7948-4131-978a-b2dfc7295091</vt:lpwstr>
  </property>
  <property fmtid="{D5CDD505-2E9C-101B-9397-08002B2CF9AE}" pid="7" name="MSIP_Label_c03ad7b2-93d4-41e9-a098-b1febc82f3d0_ActionId">
    <vt:lpwstr>0254767d-c643-4a20-83f2-118038307151</vt:lpwstr>
  </property>
  <property fmtid="{D5CDD505-2E9C-101B-9397-08002B2CF9AE}" pid="8" name="MSIP_Label_c03ad7b2-93d4-41e9-a098-b1febc82f3d0_ContentBits">
    <vt:lpwstr>1</vt:lpwstr>
  </property>
  <property fmtid="{D5CDD505-2E9C-101B-9397-08002B2CF9AE}" pid="9" name="docIndexRef">
    <vt:lpwstr>b20e1c4f-d5c7-4551-8a24-94d33a743a0f</vt:lpwstr>
  </property>
  <property fmtid="{D5CDD505-2E9C-101B-9397-08002B2CF9AE}" pid="10" name="bjDocumentLabelXML">
    <vt:lpwstr>&lt;?xml version="1.0" encoding="us-ascii"?&gt;&lt;sisl xmlns:xsd="http://www.w3.org/2001/XMLSchema" xmlns:xsi="http://www.w3.org/2001/XMLSchema-instance" sislVersion="0" policy="a894df29-9e07-45ae-95a6-4e7eb881815a" origin="defaultValue" xmlns="http://www.boldonj</vt:lpwstr>
  </property>
  <property fmtid="{D5CDD505-2E9C-101B-9397-08002B2CF9AE}" pid="11" name="bjDocumentLabelXML-0">
    <vt:lpwstr>ames.com/2008/01/sie/internal/label"&gt;&lt;element uid="fc6b8280-ed85-41e2-bcb5-17f2674e7dc3" value="" /&gt;&lt;element uid="63fe904a-5fdc-4578-a9e9-8bed5f54c116" value="" /&gt;&lt;element uid="156167bd-046a-459b-9d5a-a42ee179a501" value="" /&gt;&lt;/sisl&gt;</vt:lpwstr>
  </property>
  <property fmtid="{D5CDD505-2E9C-101B-9397-08002B2CF9AE}" pid="12" name="bjDocumentSecurityLabel">
    <vt:lpwstr>[Internal] </vt:lpwstr>
  </property>
  <property fmtid="{D5CDD505-2E9C-101B-9397-08002B2CF9AE}" pid="13" name="DCSMetadata">
    <vt:lpwstr>P37r0n45DCS_InternalInternal</vt:lpwstr>
  </property>
  <property fmtid="{D5CDD505-2E9C-101B-9397-08002B2CF9AE}" pid="14" name="bjSaver">
    <vt:lpwstr>/sNz99rnUN6GE7xV+hKLFGgKRP8KMysj</vt:lpwstr>
  </property>
  <property fmtid="{D5CDD505-2E9C-101B-9397-08002B2CF9AE}" pid="15" name="ContentTypeId">
    <vt:lpwstr>0x0101005BE3B3A63E544648971BF1843D28947D</vt:lpwstr>
  </property>
  <property fmtid="{D5CDD505-2E9C-101B-9397-08002B2CF9AE}" pid="16" name="Order">
    <vt:r8>6400</vt:r8>
  </property>
  <property fmtid="{D5CDD505-2E9C-101B-9397-08002B2CF9AE}" pid="17" name="xd_Signature">
    <vt:bool>false</vt:bool>
  </property>
  <property fmtid="{D5CDD505-2E9C-101B-9397-08002B2CF9AE}" pid="18" name="xd_ProgID">
    <vt:lpwstr/>
  </property>
  <property fmtid="{D5CDD505-2E9C-101B-9397-08002B2CF9AE}" pid="19" name="_SourceUrl">
    <vt:lpwstr/>
  </property>
  <property fmtid="{D5CDD505-2E9C-101B-9397-08002B2CF9AE}" pid="20" name="_SharedFileIndex">
    <vt:lpwstr/>
  </property>
  <property fmtid="{D5CDD505-2E9C-101B-9397-08002B2CF9AE}" pid="21" name="ComplianceAssetId">
    <vt:lpwstr/>
  </property>
  <property fmtid="{D5CDD505-2E9C-101B-9397-08002B2CF9AE}" pid="22" name="TemplateUrl">
    <vt:lpwstr/>
  </property>
  <property fmtid="{D5CDD505-2E9C-101B-9397-08002B2CF9AE}" pid="23" name="_ExtendedDescription">
    <vt:lpwstr/>
  </property>
  <property fmtid="{D5CDD505-2E9C-101B-9397-08002B2CF9AE}" pid="24" name="TriggerFlowInfo">
    <vt:lpwstr/>
  </property>
  <property fmtid="{D5CDD505-2E9C-101B-9397-08002B2CF9AE}" pid="25" name="MediaServiceImageTags">
    <vt:lpwstr/>
  </property>
</Properties>
</file>